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Playfair Display"/>
      <p:regular r:id="rId14"/>
      <p:bold r:id="rId15"/>
      <p:italic r:id="rId16"/>
      <p:boldItalic r:id="rId17"/>
    </p:embeddedFont>
    <p:embeddedFont>
      <p:font typeface="Lato"/>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italic.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Lato-bold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PlayfairDisplay-bold.fntdata"/><Relationship Id="rId14" Type="http://schemas.openxmlformats.org/officeDocument/2006/relationships/font" Target="fonts/PlayfairDisplay-regular.fntdata"/><Relationship Id="rId17" Type="http://schemas.openxmlformats.org/officeDocument/2006/relationships/font" Target="fonts/PlayfairDisplay-boldItalic.fntdata"/><Relationship Id="rId16" Type="http://schemas.openxmlformats.org/officeDocument/2006/relationships/font" Target="fonts/PlayfairDisplay-italic.fntdata"/><Relationship Id="rId5" Type="http://schemas.openxmlformats.org/officeDocument/2006/relationships/notesMaster" Target="notesMasters/notesMaster1.xml"/><Relationship Id="rId19" Type="http://schemas.openxmlformats.org/officeDocument/2006/relationships/font" Target="fonts/Lato-bold.fntdata"/><Relationship Id="rId6" Type="http://schemas.openxmlformats.org/officeDocument/2006/relationships/slide" Target="slides/slide1.xml"/><Relationship Id="rId18" Type="http://schemas.openxmlformats.org/officeDocument/2006/relationships/font" Target="fonts/Lat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c6f889893_0_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c6f88989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c6f889893_0_5: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c6f889893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a11e740195_0_45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a11e740195_0_4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a11e740195_0_482: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a11e740195_0_4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c6f889893_0_1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c6f889893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a11e740195_0_457: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a11e740195_0_4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a11e740195_0_488: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a11e740195_0_4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c6f889893_0_35: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c6f889893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2749050" y="748800"/>
            <a:ext cx="3645900" cy="36459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2992950" y="992700"/>
            <a:ext cx="3158100" cy="3158100"/>
          </a:xfrm>
          <a:prstGeom prst="rect">
            <a:avLst/>
          </a:prstGeom>
          <a:noFill/>
          <a:ln cap="flat" cmpd="sng" w="28575">
            <a:solidFill>
              <a:schemeClr val="lt1"/>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096250" y="1627200"/>
            <a:ext cx="2951400" cy="15843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lt1"/>
              </a:buClr>
              <a:buSzPts val="3200"/>
              <a:buFont typeface="Lato"/>
              <a:buNone/>
              <a:defRPr>
                <a:solidFill>
                  <a:schemeClr val="lt1"/>
                </a:solidFill>
                <a:latin typeface="Lato"/>
                <a:ea typeface="Lato"/>
                <a:cs typeface="Lato"/>
                <a:sym typeface="Lato"/>
              </a:defRPr>
            </a:lvl1pPr>
            <a:lvl2pPr lvl="1" algn="ctr">
              <a:spcBef>
                <a:spcPts val="0"/>
              </a:spcBef>
              <a:spcAft>
                <a:spcPts val="0"/>
              </a:spcAft>
              <a:buClr>
                <a:schemeClr val="lt1"/>
              </a:buClr>
              <a:buSzPts val="3200"/>
              <a:buFont typeface="Lato"/>
              <a:buNone/>
              <a:defRPr>
                <a:solidFill>
                  <a:schemeClr val="lt1"/>
                </a:solidFill>
                <a:latin typeface="Lato"/>
                <a:ea typeface="Lato"/>
                <a:cs typeface="Lato"/>
                <a:sym typeface="Lato"/>
              </a:defRPr>
            </a:lvl2pPr>
            <a:lvl3pPr lvl="2" algn="ctr">
              <a:spcBef>
                <a:spcPts val="0"/>
              </a:spcBef>
              <a:spcAft>
                <a:spcPts val="0"/>
              </a:spcAft>
              <a:buClr>
                <a:schemeClr val="lt1"/>
              </a:buClr>
              <a:buSzPts val="3200"/>
              <a:buFont typeface="Lato"/>
              <a:buNone/>
              <a:defRPr>
                <a:solidFill>
                  <a:schemeClr val="lt1"/>
                </a:solidFill>
                <a:latin typeface="Lato"/>
                <a:ea typeface="Lato"/>
                <a:cs typeface="Lato"/>
                <a:sym typeface="Lato"/>
              </a:defRPr>
            </a:lvl3pPr>
            <a:lvl4pPr lvl="3" algn="ctr">
              <a:spcBef>
                <a:spcPts val="0"/>
              </a:spcBef>
              <a:spcAft>
                <a:spcPts val="0"/>
              </a:spcAft>
              <a:buClr>
                <a:schemeClr val="lt1"/>
              </a:buClr>
              <a:buSzPts val="3200"/>
              <a:buFont typeface="Lato"/>
              <a:buNone/>
              <a:defRPr>
                <a:solidFill>
                  <a:schemeClr val="lt1"/>
                </a:solidFill>
                <a:latin typeface="Lato"/>
                <a:ea typeface="Lato"/>
                <a:cs typeface="Lato"/>
                <a:sym typeface="Lato"/>
              </a:defRPr>
            </a:lvl4pPr>
            <a:lvl5pPr lvl="4" algn="ctr">
              <a:spcBef>
                <a:spcPts val="0"/>
              </a:spcBef>
              <a:spcAft>
                <a:spcPts val="0"/>
              </a:spcAft>
              <a:buClr>
                <a:schemeClr val="lt1"/>
              </a:buClr>
              <a:buSzPts val="3200"/>
              <a:buFont typeface="Lato"/>
              <a:buNone/>
              <a:defRPr>
                <a:solidFill>
                  <a:schemeClr val="lt1"/>
                </a:solidFill>
                <a:latin typeface="Lato"/>
                <a:ea typeface="Lato"/>
                <a:cs typeface="Lato"/>
                <a:sym typeface="Lato"/>
              </a:defRPr>
            </a:lvl5pPr>
            <a:lvl6pPr lvl="5" algn="ctr">
              <a:spcBef>
                <a:spcPts val="0"/>
              </a:spcBef>
              <a:spcAft>
                <a:spcPts val="0"/>
              </a:spcAft>
              <a:buClr>
                <a:schemeClr val="lt1"/>
              </a:buClr>
              <a:buSzPts val="3200"/>
              <a:buFont typeface="Lato"/>
              <a:buNone/>
              <a:defRPr>
                <a:solidFill>
                  <a:schemeClr val="lt1"/>
                </a:solidFill>
                <a:latin typeface="Lato"/>
                <a:ea typeface="Lato"/>
                <a:cs typeface="Lato"/>
                <a:sym typeface="Lato"/>
              </a:defRPr>
            </a:lvl6pPr>
            <a:lvl7pPr lvl="6" algn="ctr">
              <a:spcBef>
                <a:spcPts val="0"/>
              </a:spcBef>
              <a:spcAft>
                <a:spcPts val="0"/>
              </a:spcAft>
              <a:buClr>
                <a:schemeClr val="lt1"/>
              </a:buClr>
              <a:buSzPts val="3200"/>
              <a:buFont typeface="Lato"/>
              <a:buNone/>
              <a:defRPr>
                <a:solidFill>
                  <a:schemeClr val="lt1"/>
                </a:solidFill>
                <a:latin typeface="Lato"/>
                <a:ea typeface="Lato"/>
                <a:cs typeface="Lato"/>
                <a:sym typeface="Lato"/>
              </a:defRPr>
            </a:lvl7pPr>
            <a:lvl8pPr lvl="7" algn="ctr">
              <a:spcBef>
                <a:spcPts val="0"/>
              </a:spcBef>
              <a:spcAft>
                <a:spcPts val="0"/>
              </a:spcAft>
              <a:buClr>
                <a:schemeClr val="lt1"/>
              </a:buClr>
              <a:buSzPts val="3200"/>
              <a:buFont typeface="Lato"/>
              <a:buNone/>
              <a:defRPr>
                <a:solidFill>
                  <a:schemeClr val="lt1"/>
                </a:solidFill>
                <a:latin typeface="Lato"/>
                <a:ea typeface="Lato"/>
                <a:cs typeface="Lato"/>
                <a:sym typeface="Lato"/>
              </a:defRPr>
            </a:lvl8pPr>
            <a:lvl9pPr lvl="8" algn="ctr">
              <a:spcBef>
                <a:spcPts val="0"/>
              </a:spcBef>
              <a:spcAft>
                <a:spcPts val="0"/>
              </a:spcAft>
              <a:buClr>
                <a:schemeClr val="lt1"/>
              </a:buClr>
              <a:buSzPts val="3200"/>
              <a:buFont typeface="Lato"/>
              <a:buNone/>
              <a:defRPr>
                <a:solidFill>
                  <a:schemeClr val="lt1"/>
                </a:solidFill>
                <a:latin typeface="Lato"/>
                <a:ea typeface="Lato"/>
                <a:cs typeface="Lato"/>
                <a:sym typeface="Lato"/>
              </a:defRPr>
            </a:lvl9pPr>
          </a:lstStyle>
          <a:p/>
        </p:txBody>
      </p:sp>
      <p:sp>
        <p:nvSpPr>
          <p:cNvPr id="13" name="Google Shape;13;p2"/>
          <p:cNvSpPr txBox="1"/>
          <p:nvPr>
            <p:ph idx="1" type="subTitle"/>
          </p:nvPr>
        </p:nvSpPr>
        <p:spPr>
          <a:xfrm>
            <a:off x="3096363" y="3266930"/>
            <a:ext cx="2951400" cy="701400"/>
          </a:xfrm>
          <a:prstGeom prst="rect">
            <a:avLst/>
          </a:prstGeom>
        </p:spPr>
        <p:txBody>
          <a:bodyPr anchorCtr="0" anchor="b" bIns="91425" lIns="91425" spcFirstLastPara="1" rIns="91425" wrap="square" tIns="91425">
            <a:noAutofit/>
          </a:bodyPr>
          <a:lstStyle>
            <a:lvl1pPr lvl="0" algn="ctr">
              <a:lnSpc>
                <a:spcPct val="100000"/>
              </a:lnSpc>
              <a:spcBef>
                <a:spcPts val="0"/>
              </a:spcBef>
              <a:spcAft>
                <a:spcPts val="0"/>
              </a:spcAft>
              <a:buClr>
                <a:schemeClr val="lt1"/>
              </a:buClr>
              <a:buSzPts val="1800"/>
              <a:buFont typeface="Playfair Display"/>
              <a:buNone/>
              <a:defRPr b="1">
                <a:solidFill>
                  <a:schemeClr val="lt1"/>
                </a:solidFill>
                <a:latin typeface="Playfair Display"/>
                <a:ea typeface="Playfair Display"/>
                <a:cs typeface="Playfair Display"/>
                <a:sym typeface="Playfair Display"/>
              </a:defRPr>
            </a:lvl1pPr>
            <a:lvl2pPr lvl="1"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2pPr>
            <a:lvl3pPr lvl="2"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3pPr>
            <a:lvl4pPr lvl="3"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4pPr>
            <a:lvl5pPr lvl="4"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5pPr>
            <a:lvl6pPr lvl="5"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6pPr>
            <a:lvl7pPr lvl="6"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7pPr>
            <a:lvl8pPr lvl="7"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8pPr>
            <a:lvl9pPr lvl="8"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9pPr>
          </a:lstStyle>
          <a:p/>
        </p:txBody>
      </p:sp>
      <p:sp>
        <p:nvSpPr>
          <p:cNvPr id="14" name="Google Shape;14;p2"/>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1"/>
          <p:cNvSpPr/>
          <p:nvPr/>
        </p:nvSpPr>
        <p:spPr>
          <a:xfrm>
            <a:off x="0" y="5045700"/>
            <a:ext cx="9144000" cy="97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11"/>
          <p:cNvSpPr txBox="1"/>
          <p:nvPr>
            <p:ph hasCustomPrompt="1" type="title"/>
          </p:nvPr>
        </p:nvSpPr>
        <p:spPr>
          <a:xfrm>
            <a:off x="311700" y="1233100"/>
            <a:ext cx="8520600" cy="1610100"/>
          </a:xfrm>
          <a:prstGeom prst="rect">
            <a:avLst/>
          </a:prstGeom>
        </p:spPr>
        <p:txBody>
          <a:bodyPr anchorCtr="0" anchor="b" bIns="91425" lIns="91425" spcFirstLastPara="1" rIns="91425" wrap="square" tIns="91425">
            <a:noAutofit/>
          </a:bodyPr>
          <a:lstStyle>
            <a:lvl1pPr lvl="0" algn="ctr">
              <a:spcBef>
                <a:spcPts val="0"/>
              </a:spcBef>
              <a:spcAft>
                <a:spcPts val="0"/>
              </a:spcAft>
              <a:buSzPts val="10000"/>
              <a:buFont typeface="Lato"/>
              <a:buNone/>
              <a:defRPr sz="10000">
                <a:latin typeface="Lato"/>
                <a:ea typeface="Lato"/>
                <a:cs typeface="Lato"/>
                <a:sym typeface="Lato"/>
              </a:defRPr>
            </a:lvl1pPr>
            <a:lvl2pPr lvl="1" algn="ctr">
              <a:spcBef>
                <a:spcPts val="0"/>
              </a:spcBef>
              <a:spcAft>
                <a:spcPts val="0"/>
              </a:spcAft>
              <a:buSzPts val="10000"/>
              <a:buFont typeface="Lato"/>
              <a:buNone/>
              <a:defRPr sz="10000">
                <a:latin typeface="Lato"/>
                <a:ea typeface="Lato"/>
                <a:cs typeface="Lato"/>
                <a:sym typeface="Lato"/>
              </a:defRPr>
            </a:lvl2pPr>
            <a:lvl3pPr lvl="2" algn="ctr">
              <a:spcBef>
                <a:spcPts val="0"/>
              </a:spcBef>
              <a:spcAft>
                <a:spcPts val="0"/>
              </a:spcAft>
              <a:buSzPts val="10000"/>
              <a:buFont typeface="Lato"/>
              <a:buNone/>
              <a:defRPr sz="10000">
                <a:latin typeface="Lato"/>
                <a:ea typeface="Lato"/>
                <a:cs typeface="Lato"/>
                <a:sym typeface="Lato"/>
              </a:defRPr>
            </a:lvl3pPr>
            <a:lvl4pPr lvl="3" algn="ctr">
              <a:spcBef>
                <a:spcPts val="0"/>
              </a:spcBef>
              <a:spcAft>
                <a:spcPts val="0"/>
              </a:spcAft>
              <a:buSzPts val="10000"/>
              <a:buFont typeface="Lato"/>
              <a:buNone/>
              <a:defRPr sz="10000">
                <a:latin typeface="Lato"/>
                <a:ea typeface="Lato"/>
                <a:cs typeface="Lato"/>
                <a:sym typeface="Lato"/>
              </a:defRPr>
            </a:lvl4pPr>
            <a:lvl5pPr lvl="4" algn="ctr">
              <a:spcBef>
                <a:spcPts val="0"/>
              </a:spcBef>
              <a:spcAft>
                <a:spcPts val="0"/>
              </a:spcAft>
              <a:buSzPts val="10000"/>
              <a:buFont typeface="Lato"/>
              <a:buNone/>
              <a:defRPr sz="10000">
                <a:latin typeface="Lato"/>
                <a:ea typeface="Lato"/>
                <a:cs typeface="Lato"/>
                <a:sym typeface="Lato"/>
              </a:defRPr>
            </a:lvl5pPr>
            <a:lvl6pPr lvl="5" algn="ctr">
              <a:spcBef>
                <a:spcPts val="0"/>
              </a:spcBef>
              <a:spcAft>
                <a:spcPts val="0"/>
              </a:spcAft>
              <a:buSzPts val="10000"/>
              <a:buFont typeface="Lato"/>
              <a:buNone/>
              <a:defRPr sz="10000">
                <a:latin typeface="Lato"/>
                <a:ea typeface="Lato"/>
                <a:cs typeface="Lato"/>
                <a:sym typeface="Lato"/>
              </a:defRPr>
            </a:lvl6pPr>
            <a:lvl7pPr lvl="6" algn="ctr">
              <a:spcBef>
                <a:spcPts val="0"/>
              </a:spcBef>
              <a:spcAft>
                <a:spcPts val="0"/>
              </a:spcAft>
              <a:buSzPts val="10000"/>
              <a:buFont typeface="Lato"/>
              <a:buNone/>
              <a:defRPr sz="10000">
                <a:latin typeface="Lato"/>
                <a:ea typeface="Lato"/>
                <a:cs typeface="Lato"/>
                <a:sym typeface="Lato"/>
              </a:defRPr>
            </a:lvl7pPr>
            <a:lvl8pPr lvl="7" algn="ctr">
              <a:spcBef>
                <a:spcPts val="0"/>
              </a:spcBef>
              <a:spcAft>
                <a:spcPts val="0"/>
              </a:spcAft>
              <a:buSzPts val="10000"/>
              <a:buFont typeface="Lato"/>
              <a:buNone/>
              <a:defRPr sz="10000">
                <a:latin typeface="Lato"/>
                <a:ea typeface="Lato"/>
                <a:cs typeface="Lato"/>
                <a:sym typeface="Lato"/>
              </a:defRPr>
            </a:lvl8pPr>
            <a:lvl9pPr lvl="8" algn="ctr">
              <a:spcBef>
                <a:spcPts val="0"/>
              </a:spcBef>
              <a:spcAft>
                <a:spcPts val="0"/>
              </a:spcAft>
              <a:buSzPts val="10000"/>
              <a:buFont typeface="Lato"/>
              <a:buNone/>
              <a:defRPr sz="10000">
                <a:latin typeface="Lato"/>
                <a:ea typeface="Lato"/>
                <a:cs typeface="Lato"/>
                <a:sym typeface="Lato"/>
              </a:defRPr>
            </a:lvl9pPr>
          </a:lstStyle>
          <a:p>
            <a:r>
              <a:t>xx%</a:t>
            </a:r>
          </a:p>
        </p:txBody>
      </p:sp>
      <p:sp>
        <p:nvSpPr>
          <p:cNvPr id="51" name="Google Shape;51;p11"/>
          <p:cNvSpPr txBox="1"/>
          <p:nvPr>
            <p:ph idx="1" type="body"/>
          </p:nvPr>
        </p:nvSpPr>
        <p:spPr>
          <a:xfrm>
            <a:off x="311700" y="2919450"/>
            <a:ext cx="85206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5" name="Shape 15"/>
        <p:cNvGrpSpPr/>
        <p:nvPr/>
      </p:nvGrpSpPr>
      <p:grpSpPr>
        <a:xfrm>
          <a:off x="0" y="0"/>
          <a:ext cx="0" cy="0"/>
          <a:chOff x="0" y="0"/>
          <a:chExt cx="0" cy="0"/>
        </a:xfrm>
      </p:grpSpPr>
      <p:sp>
        <p:nvSpPr>
          <p:cNvPr id="16" name="Google Shape;16;p3"/>
          <p:cNvSpPr txBox="1"/>
          <p:nvPr>
            <p:ph type="title"/>
          </p:nvPr>
        </p:nvSpPr>
        <p:spPr>
          <a:xfrm>
            <a:off x="509550" y="1423875"/>
            <a:ext cx="8124900" cy="17982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1pPr>
            <a:lvl2pPr lvl="1"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2pPr>
            <a:lvl3pPr lvl="2"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3pPr>
            <a:lvl4pPr lvl="3"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4pPr>
            <a:lvl5pPr lvl="4"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5pPr>
            <a:lvl6pPr lvl="5"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6pPr>
            <a:lvl7pPr lvl="6"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7pPr>
            <a:lvl8pPr lvl="7"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8pPr>
            <a:lvl9pPr lvl="8"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9pPr>
          </a:lstStyle>
          <a:p/>
        </p:txBody>
      </p:sp>
      <p:sp>
        <p:nvSpPr>
          <p:cNvPr id="17" name="Google Shape;17;p3"/>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a:off x="0" y="5045700"/>
            <a:ext cx="9144000" cy="97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txBox="1"/>
          <p:nvPr>
            <p:ph type="title"/>
          </p:nvPr>
        </p:nvSpPr>
        <p:spPr>
          <a:xfrm>
            <a:off x="311700" y="391350"/>
            <a:ext cx="8520600" cy="626100"/>
          </a:xfrm>
          <a:prstGeom prst="rect">
            <a:avLst/>
          </a:prstGeom>
        </p:spPr>
        <p:txBody>
          <a:bodyPr anchorCtr="0" anchor="t" bIns="91425" lIns="91425" spcFirstLastPara="1" rIns="91425" wrap="square" tIns="91425">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1" name="Google Shape;21;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2" name="Google Shape;22;p4"/>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3" name="Shape 23"/>
        <p:cNvGrpSpPr/>
        <p:nvPr/>
      </p:nvGrpSpPr>
      <p:grpSpPr>
        <a:xfrm>
          <a:off x="0" y="0"/>
          <a:ext cx="0" cy="0"/>
          <a:chOff x="0" y="0"/>
          <a:chExt cx="0" cy="0"/>
        </a:xfrm>
      </p:grpSpPr>
      <p:sp>
        <p:nvSpPr>
          <p:cNvPr id="24" name="Google Shape;24;p5"/>
          <p:cNvSpPr txBox="1"/>
          <p:nvPr>
            <p:ph type="title"/>
          </p:nvPr>
        </p:nvSpPr>
        <p:spPr>
          <a:xfrm>
            <a:off x="311700" y="391350"/>
            <a:ext cx="8520600" cy="626100"/>
          </a:xfrm>
          <a:prstGeom prst="rect">
            <a:avLst/>
          </a:prstGeom>
        </p:spPr>
        <p:txBody>
          <a:bodyPr anchorCtr="0" anchor="t" bIns="91425" lIns="91425" spcFirstLastPara="1" rIns="91425" wrap="square" tIns="91425">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5" name="Google Shape;25;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6" name="Google Shape;26;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7" name="Google Shape;27;p5"/>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 name="Shape 28"/>
        <p:cNvGrpSpPr/>
        <p:nvPr/>
      </p:nvGrpSpPr>
      <p:grpSpPr>
        <a:xfrm>
          <a:off x="0" y="0"/>
          <a:ext cx="0" cy="0"/>
          <a:chOff x="0" y="0"/>
          <a:chExt cx="0" cy="0"/>
        </a:xfrm>
      </p:grpSpPr>
      <p:sp>
        <p:nvSpPr>
          <p:cNvPr id="29" name="Google Shape;29;p6"/>
          <p:cNvSpPr txBox="1"/>
          <p:nvPr>
            <p:ph type="title"/>
          </p:nvPr>
        </p:nvSpPr>
        <p:spPr>
          <a:xfrm>
            <a:off x="311700" y="391350"/>
            <a:ext cx="8520600" cy="626100"/>
          </a:xfrm>
          <a:prstGeom prst="rect">
            <a:avLst/>
          </a:prstGeom>
        </p:spPr>
        <p:txBody>
          <a:bodyPr anchorCtr="0" anchor="t" bIns="91425" lIns="91425" spcFirstLastPara="1" rIns="91425" wrap="square" tIns="91425">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30" name="Google Shape;30;p6"/>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1" name="Shape 31"/>
        <p:cNvGrpSpPr/>
        <p:nvPr/>
      </p:nvGrpSpPr>
      <p:grpSpPr>
        <a:xfrm>
          <a:off x="0" y="0"/>
          <a:ext cx="0" cy="0"/>
          <a:chOff x="0" y="0"/>
          <a:chExt cx="0" cy="0"/>
        </a:xfrm>
      </p:grpSpPr>
      <p:sp>
        <p:nvSpPr>
          <p:cNvPr id="32" name="Google Shape;32;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3" name="Google Shape;33;p7"/>
          <p:cNvSpPr txBox="1"/>
          <p:nvPr>
            <p:ph idx="1" type="body"/>
          </p:nvPr>
        </p:nvSpPr>
        <p:spPr>
          <a:xfrm>
            <a:off x="311700" y="1391378"/>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4" name="Google Shape;34;p7"/>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2"/>
        </a:solidFill>
      </p:bgPr>
    </p:bg>
    <p:spTree>
      <p:nvGrpSpPr>
        <p:cNvPr id="35" name="Shape 35"/>
        <p:cNvGrpSpPr/>
        <p:nvPr/>
      </p:nvGrpSpPr>
      <p:grpSpPr>
        <a:xfrm>
          <a:off x="0" y="0"/>
          <a:ext cx="0" cy="0"/>
          <a:chOff x="0" y="0"/>
          <a:chExt cx="0" cy="0"/>
        </a:xfrm>
      </p:grpSpPr>
      <p:sp>
        <p:nvSpPr>
          <p:cNvPr id="36" name="Google Shape;36;p8"/>
          <p:cNvSpPr txBox="1"/>
          <p:nvPr>
            <p:ph type="title"/>
          </p:nvPr>
        </p:nvSpPr>
        <p:spPr>
          <a:xfrm>
            <a:off x="490250" y="526350"/>
            <a:ext cx="56187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800"/>
              <a:buFont typeface="Lato"/>
              <a:buNone/>
              <a:defRPr b="0" sz="4800">
                <a:solidFill>
                  <a:schemeClr val="lt1"/>
                </a:solidFill>
                <a:latin typeface="Lato"/>
                <a:ea typeface="Lato"/>
                <a:cs typeface="Lato"/>
                <a:sym typeface="Lato"/>
              </a:defRPr>
            </a:lvl1pPr>
            <a:lvl2pPr lvl="1">
              <a:spcBef>
                <a:spcPts val="0"/>
              </a:spcBef>
              <a:spcAft>
                <a:spcPts val="0"/>
              </a:spcAft>
              <a:buClr>
                <a:schemeClr val="lt1"/>
              </a:buClr>
              <a:buSzPts val="4800"/>
              <a:buFont typeface="Lato"/>
              <a:buNone/>
              <a:defRPr b="0" sz="4800">
                <a:solidFill>
                  <a:schemeClr val="lt1"/>
                </a:solidFill>
                <a:latin typeface="Lato"/>
                <a:ea typeface="Lato"/>
                <a:cs typeface="Lato"/>
                <a:sym typeface="Lato"/>
              </a:defRPr>
            </a:lvl2pPr>
            <a:lvl3pPr lvl="2">
              <a:spcBef>
                <a:spcPts val="0"/>
              </a:spcBef>
              <a:spcAft>
                <a:spcPts val="0"/>
              </a:spcAft>
              <a:buClr>
                <a:schemeClr val="lt1"/>
              </a:buClr>
              <a:buSzPts val="4800"/>
              <a:buFont typeface="Lato"/>
              <a:buNone/>
              <a:defRPr b="0" sz="4800">
                <a:solidFill>
                  <a:schemeClr val="lt1"/>
                </a:solidFill>
                <a:latin typeface="Lato"/>
                <a:ea typeface="Lato"/>
                <a:cs typeface="Lato"/>
                <a:sym typeface="Lato"/>
              </a:defRPr>
            </a:lvl3pPr>
            <a:lvl4pPr lvl="3">
              <a:spcBef>
                <a:spcPts val="0"/>
              </a:spcBef>
              <a:spcAft>
                <a:spcPts val="0"/>
              </a:spcAft>
              <a:buClr>
                <a:schemeClr val="lt1"/>
              </a:buClr>
              <a:buSzPts val="4800"/>
              <a:buFont typeface="Lato"/>
              <a:buNone/>
              <a:defRPr b="0" sz="4800">
                <a:solidFill>
                  <a:schemeClr val="lt1"/>
                </a:solidFill>
                <a:latin typeface="Lato"/>
                <a:ea typeface="Lato"/>
                <a:cs typeface="Lato"/>
                <a:sym typeface="Lato"/>
              </a:defRPr>
            </a:lvl4pPr>
            <a:lvl5pPr lvl="4">
              <a:spcBef>
                <a:spcPts val="0"/>
              </a:spcBef>
              <a:spcAft>
                <a:spcPts val="0"/>
              </a:spcAft>
              <a:buClr>
                <a:schemeClr val="lt1"/>
              </a:buClr>
              <a:buSzPts val="4800"/>
              <a:buFont typeface="Lato"/>
              <a:buNone/>
              <a:defRPr b="0" sz="4800">
                <a:solidFill>
                  <a:schemeClr val="lt1"/>
                </a:solidFill>
                <a:latin typeface="Lato"/>
                <a:ea typeface="Lato"/>
                <a:cs typeface="Lato"/>
                <a:sym typeface="Lato"/>
              </a:defRPr>
            </a:lvl5pPr>
            <a:lvl6pPr lvl="5">
              <a:spcBef>
                <a:spcPts val="0"/>
              </a:spcBef>
              <a:spcAft>
                <a:spcPts val="0"/>
              </a:spcAft>
              <a:buClr>
                <a:schemeClr val="lt1"/>
              </a:buClr>
              <a:buSzPts val="4800"/>
              <a:buFont typeface="Lato"/>
              <a:buNone/>
              <a:defRPr b="0" sz="4800">
                <a:solidFill>
                  <a:schemeClr val="lt1"/>
                </a:solidFill>
                <a:latin typeface="Lato"/>
                <a:ea typeface="Lato"/>
                <a:cs typeface="Lato"/>
                <a:sym typeface="Lato"/>
              </a:defRPr>
            </a:lvl6pPr>
            <a:lvl7pPr lvl="6">
              <a:spcBef>
                <a:spcPts val="0"/>
              </a:spcBef>
              <a:spcAft>
                <a:spcPts val="0"/>
              </a:spcAft>
              <a:buClr>
                <a:schemeClr val="lt1"/>
              </a:buClr>
              <a:buSzPts val="4800"/>
              <a:buFont typeface="Lato"/>
              <a:buNone/>
              <a:defRPr b="0" sz="4800">
                <a:solidFill>
                  <a:schemeClr val="lt1"/>
                </a:solidFill>
                <a:latin typeface="Lato"/>
                <a:ea typeface="Lato"/>
                <a:cs typeface="Lato"/>
                <a:sym typeface="Lato"/>
              </a:defRPr>
            </a:lvl7pPr>
            <a:lvl8pPr lvl="7">
              <a:spcBef>
                <a:spcPts val="0"/>
              </a:spcBef>
              <a:spcAft>
                <a:spcPts val="0"/>
              </a:spcAft>
              <a:buClr>
                <a:schemeClr val="lt1"/>
              </a:buClr>
              <a:buSzPts val="4800"/>
              <a:buFont typeface="Lato"/>
              <a:buNone/>
              <a:defRPr b="0" sz="4800">
                <a:solidFill>
                  <a:schemeClr val="lt1"/>
                </a:solidFill>
                <a:latin typeface="Lato"/>
                <a:ea typeface="Lato"/>
                <a:cs typeface="Lato"/>
                <a:sym typeface="Lato"/>
              </a:defRPr>
            </a:lvl8pPr>
            <a:lvl9pPr lvl="8">
              <a:spcBef>
                <a:spcPts val="0"/>
              </a:spcBef>
              <a:spcAft>
                <a:spcPts val="0"/>
              </a:spcAft>
              <a:buClr>
                <a:schemeClr val="lt1"/>
              </a:buClr>
              <a:buSzPts val="4800"/>
              <a:buFont typeface="Lato"/>
              <a:buNone/>
              <a:defRPr b="0" sz="4800">
                <a:solidFill>
                  <a:schemeClr val="lt1"/>
                </a:solidFill>
                <a:latin typeface="Lato"/>
                <a:ea typeface="Lato"/>
                <a:cs typeface="Lato"/>
                <a:sym typeface="Lato"/>
              </a:defRPr>
            </a:lvl9pPr>
          </a:lstStyle>
          <a:p/>
        </p:txBody>
      </p:sp>
      <p:sp>
        <p:nvSpPr>
          <p:cNvPr id="37" name="Google Shape;37;p8"/>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9"/>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0" name="Google Shape;4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1" name="Google Shape;41;p9"/>
          <p:cNvSpPr txBox="1"/>
          <p:nvPr>
            <p:ph type="title"/>
          </p:nvPr>
        </p:nvSpPr>
        <p:spPr>
          <a:xfrm>
            <a:off x="265500" y="1107950"/>
            <a:ext cx="4045200" cy="1683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9"/>
          <p:cNvSpPr txBox="1"/>
          <p:nvPr>
            <p:ph idx="1" type="subTitle"/>
          </p:nvPr>
        </p:nvSpPr>
        <p:spPr>
          <a:xfrm>
            <a:off x="265500" y="28452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4" name="Google Shape;44;p9"/>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p10"/>
          <p:cNvSpPr txBox="1"/>
          <p:nvPr>
            <p:ph idx="1" type="body"/>
          </p:nvPr>
        </p:nvSpPr>
        <p:spPr>
          <a:xfrm>
            <a:off x="319500" y="423057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7" name="Google Shape;47;p10"/>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coral">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91350"/>
            <a:ext cx="8520600" cy="6261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1pPr>
            <a:lvl2pPr lvl="1">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2pPr>
            <a:lvl3pPr lvl="2">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3pPr>
            <a:lvl4pPr lvl="3">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4pPr>
            <a:lvl5pPr lvl="4">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5pPr>
            <a:lvl6pPr lvl="5">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6pPr>
            <a:lvl7pPr lvl="6">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7pPr>
            <a:lvl8pPr lvl="7">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8pPr>
            <a:lvl9pPr lvl="8">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mailto:thebaldenglishteacher@gmail.com" TargetMode="External"/><Relationship Id="rId4" Type="http://schemas.openxmlformats.org/officeDocument/2006/relationships/hyperlink" Target="https://rb.gy/9uyj05"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3096250" y="1627200"/>
            <a:ext cx="2951400" cy="15843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Six Strategies to Improve School Culture</a:t>
            </a:r>
            <a:endParaRPr/>
          </a:p>
        </p:txBody>
      </p:sp>
      <p:sp>
        <p:nvSpPr>
          <p:cNvPr id="60" name="Google Shape;60;p13"/>
          <p:cNvSpPr txBox="1"/>
          <p:nvPr>
            <p:ph idx="1" type="subTitle"/>
          </p:nvPr>
        </p:nvSpPr>
        <p:spPr>
          <a:xfrm>
            <a:off x="3096363" y="3266930"/>
            <a:ext cx="2951400" cy="701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Mike Roberts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title"/>
          </p:nvPr>
        </p:nvSpPr>
        <p:spPr>
          <a:xfrm>
            <a:off x="311700" y="391350"/>
            <a:ext cx="8520600" cy="62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100"/>
              <a:t>What is school culture? (The fancy definition)</a:t>
            </a:r>
            <a:endParaRPr sz="3100"/>
          </a:p>
        </p:txBody>
      </p:sp>
      <p:sp>
        <p:nvSpPr>
          <p:cNvPr id="66" name="Google Shape;66;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700">
                <a:solidFill>
                  <a:srgbClr val="2C2E35"/>
                </a:solidFill>
                <a:highlight>
                  <a:srgbClr val="FFFFFF"/>
                </a:highlight>
                <a:latin typeface="Arial"/>
                <a:ea typeface="Arial"/>
                <a:cs typeface="Arial"/>
                <a:sym typeface="Arial"/>
              </a:rPr>
              <a:t>School culture refers to the beliefs, perceptions, relationships, attitudes, and written and unwritten rules that shape and influence every aspect of how a school functions,</a:t>
            </a:r>
            <a:endParaRPr sz="1700">
              <a:solidFill>
                <a:srgbClr val="2C2E35"/>
              </a:solidFill>
              <a:highlight>
                <a:srgbClr val="FFFFFF"/>
              </a:highlight>
              <a:latin typeface="Arial"/>
              <a:ea typeface="Arial"/>
              <a:cs typeface="Arial"/>
              <a:sym typeface="Arial"/>
            </a:endParaRPr>
          </a:p>
          <a:p>
            <a:pPr indent="0" lvl="0" marL="0" rtl="0" algn="l">
              <a:spcBef>
                <a:spcPts val="1600"/>
              </a:spcBef>
              <a:spcAft>
                <a:spcPts val="0"/>
              </a:spcAft>
              <a:buNone/>
            </a:pPr>
            <a:r>
              <a:rPr lang="en" sz="1700">
                <a:solidFill>
                  <a:srgbClr val="2C2E35"/>
                </a:solidFill>
                <a:highlight>
                  <a:srgbClr val="FFFFFF"/>
                </a:highlight>
                <a:latin typeface="Arial"/>
                <a:ea typeface="Arial"/>
                <a:cs typeface="Arial"/>
                <a:sym typeface="Arial"/>
              </a:rPr>
              <a:t>A school culture results from both conscious and unconscious perspectives, values, interactions, and practices, and it is heavily shaped by a school’s particular institutional history. Students, parents, teachers, administrators, and other staff members all contribute to their school’s culture, as do other influences such as the community in which the school is located, the policies that govern how it operates, or the principles upon which the school was founded. </a:t>
            </a:r>
            <a:endParaRPr sz="1700">
              <a:solidFill>
                <a:srgbClr val="2C2E35"/>
              </a:solidFill>
              <a:highlight>
                <a:srgbClr val="FFFFFF"/>
              </a:highlight>
              <a:latin typeface="Arial"/>
              <a:ea typeface="Arial"/>
              <a:cs typeface="Arial"/>
              <a:sym typeface="Arial"/>
            </a:endParaRPr>
          </a:p>
          <a:p>
            <a:pPr indent="0" lvl="0" marL="0" rtl="0" algn="l">
              <a:spcBef>
                <a:spcPts val="1600"/>
              </a:spcBef>
              <a:spcAft>
                <a:spcPts val="1600"/>
              </a:spcAft>
              <a:buNone/>
            </a:pPr>
            <a:r>
              <a:rPr lang="en" sz="800">
                <a:solidFill>
                  <a:srgbClr val="2C2E35"/>
                </a:solidFill>
                <a:highlight>
                  <a:srgbClr val="FFFFFF"/>
                </a:highlight>
                <a:latin typeface="Arial"/>
                <a:ea typeface="Arial"/>
                <a:cs typeface="Arial"/>
                <a:sym typeface="Arial"/>
              </a:rPr>
              <a:t>(The Glossary of Education Reform by Great School Partnerships)</a:t>
            </a:r>
            <a:endParaRPr sz="800">
              <a:solidFill>
                <a:srgbClr val="000000"/>
              </a:solidFill>
              <a:highlight>
                <a:srgbClr val="FFFFFF"/>
              </a:highlight>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5"/>
          <p:cNvSpPr txBox="1"/>
          <p:nvPr>
            <p:ph type="title"/>
          </p:nvPr>
        </p:nvSpPr>
        <p:spPr>
          <a:xfrm>
            <a:off x="311700" y="391350"/>
            <a:ext cx="8520600" cy="62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000"/>
              <a:t>What is school culture? (The simple definition)</a:t>
            </a:r>
            <a:endParaRPr sz="3000"/>
          </a:p>
        </p:txBody>
      </p:sp>
      <p:sp>
        <p:nvSpPr>
          <p:cNvPr id="72" name="Google Shape;72;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sz="2600">
              <a:solidFill>
                <a:srgbClr val="2C2E35"/>
              </a:solidFill>
              <a:highlight>
                <a:srgbClr val="FFFFFF"/>
              </a:highlight>
              <a:latin typeface="Arial"/>
              <a:ea typeface="Arial"/>
              <a:cs typeface="Arial"/>
              <a:sym typeface="Arial"/>
            </a:endParaRPr>
          </a:p>
          <a:p>
            <a:pPr indent="0" lvl="0" marL="0" rtl="0" algn="ctr">
              <a:spcBef>
                <a:spcPts val="1600"/>
              </a:spcBef>
              <a:spcAft>
                <a:spcPts val="0"/>
              </a:spcAft>
              <a:buNone/>
            </a:pPr>
            <a:r>
              <a:rPr lang="en" sz="2600">
                <a:solidFill>
                  <a:srgbClr val="2C2E35"/>
                </a:solidFill>
                <a:highlight>
                  <a:srgbClr val="FFFFFF"/>
                </a:highlight>
                <a:latin typeface="Arial"/>
                <a:ea typeface="Arial"/>
                <a:cs typeface="Arial"/>
                <a:sym typeface="Arial"/>
              </a:rPr>
              <a:t>School culture is the vibe that your school puts out.</a:t>
            </a:r>
            <a:endParaRPr sz="2600">
              <a:solidFill>
                <a:srgbClr val="2C2E35"/>
              </a:solidFill>
              <a:highlight>
                <a:srgbClr val="FFFFFF"/>
              </a:highlight>
              <a:latin typeface="Arial"/>
              <a:ea typeface="Arial"/>
              <a:cs typeface="Arial"/>
              <a:sym typeface="Arial"/>
            </a:endParaRPr>
          </a:p>
          <a:p>
            <a:pPr indent="0" lvl="0" marL="0" rtl="0" algn="ctr">
              <a:spcBef>
                <a:spcPts val="1600"/>
              </a:spcBef>
              <a:spcAft>
                <a:spcPts val="0"/>
              </a:spcAft>
              <a:buNone/>
            </a:pPr>
            <a:r>
              <a:rPr lang="en" sz="8500">
                <a:solidFill>
                  <a:srgbClr val="2C2E35"/>
                </a:solidFill>
                <a:highlight>
                  <a:srgbClr val="FFFFFF"/>
                </a:highlight>
                <a:latin typeface="Arial"/>
                <a:ea typeface="Arial"/>
                <a:cs typeface="Arial"/>
                <a:sym typeface="Arial"/>
              </a:rPr>
              <a:t>😀 😞 😢 😡 😬</a:t>
            </a:r>
            <a:endParaRPr sz="8500">
              <a:solidFill>
                <a:srgbClr val="2C2E35"/>
              </a:solidFill>
              <a:highlight>
                <a:srgbClr val="FFFFFF"/>
              </a:highlight>
              <a:latin typeface="Arial"/>
              <a:ea typeface="Arial"/>
              <a:cs typeface="Arial"/>
              <a:sym typeface="Arial"/>
            </a:endParaRPr>
          </a:p>
          <a:p>
            <a:pPr indent="0" lvl="0" marL="0" rtl="0" algn="ctr">
              <a:spcBef>
                <a:spcPts val="1600"/>
              </a:spcBef>
              <a:spcAft>
                <a:spcPts val="1600"/>
              </a:spcAft>
              <a:buNone/>
            </a:pPr>
            <a:r>
              <a:t/>
            </a:r>
            <a:endParaRPr sz="2600">
              <a:solidFill>
                <a:srgbClr val="2C2E35"/>
              </a:solidFill>
              <a:highlight>
                <a:srgbClr val="FFFFFF"/>
              </a:highlight>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2"/>
                                        </p:tgtEl>
                                        <p:attrNameLst>
                                          <p:attrName>style.visibility</p:attrName>
                                        </p:attrNameLst>
                                      </p:cBhvr>
                                      <p:to>
                                        <p:strVal val="visible"/>
                                      </p:to>
                                    </p:set>
                                    <p:animEffect filter="fade" transition="in">
                                      <p:cBhvr>
                                        <p:cTn dur="1000"/>
                                        <p:tgtEl>
                                          <p:spTgt spid="7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6"/>
          <p:cNvSpPr txBox="1"/>
          <p:nvPr>
            <p:ph type="title"/>
          </p:nvPr>
        </p:nvSpPr>
        <p:spPr>
          <a:xfrm>
            <a:off x="311700" y="391350"/>
            <a:ext cx="8520600" cy="626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4800"/>
              <a:t>Matthew McConaughey</a:t>
            </a:r>
            <a:endParaRPr sz="4800"/>
          </a:p>
        </p:txBody>
      </p:sp>
      <p:sp>
        <p:nvSpPr>
          <p:cNvPr id="78" name="Google Shape;78;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sz="2600">
              <a:solidFill>
                <a:srgbClr val="2C2E35"/>
              </a:solidFill>
              <a:highlight>
                <a:srgbClr val="FFFFFF"/>
              </a:highlight>
              <a:latin typeface="Arial"/>
              <a:ea typeface="Arial"/>
              <a:cs typeface="Arial"/>
              <a:sym typeface="Arial"/>
            </a:endParaRPr>
          </a:p>
          <a:p>
            <a:pPr indent="0" lvl="0" marL="0" rtl="0" algn="ctr">
              <a:spcBef>
                <a:spcPts val="1600"/>
              </a:spcBef>
              <a:spcAft>
                <a:spcPts val="0"/>
              </a:spcAft>
              <a:buNone/>
            </a:pPr>
            <a:r>
              <a:rPr lang="en" sz="3600">
                <a:solidFill>
                  <a:srgbClr val="333436"/>
                </a:solidFill>
                <a:highlight>
                  <a:srgbClr val="FFFFFF"/>
                </a:highlight>
                <a:latin typeface="Arial"/>
                <a:ea typeface="Arial"/>
                <a:cs typeface="Arial"/>
                <a:sym typeface="Arial"/>
              </a:rPr>
              <a:t>“Defining ourselves by what we are NOT is the first step that leads us to really knowing who we ARE.”</a:t>
            </a:r>
            <a:endParaRPr sz="3600">
              <a:solidFill>
                <a:srgbClr val="2C2E35"/>
              </a:solidFill>
              <a:highlight>
                <a:srgbClr val="FFFFFF"/>
              </a:highlight>
              <a:latin typeface="Arial"/>
              <a:ea typeface="Arial"/>
              <a:cs typeface="Arial"/>
              <a:sym typeface="Arial"/>
            </a:endParaRPr>
          </a:p>
          <a:p>
            <a:pPr indent="0" lvl="0" marL="0" rtl="0" algn="ctr">
              <a:spcBef>
                <a:spcPts val="1600"/>
              </a:spcBef>
              <a:spcAft>
                <a:spcPts val="1600"/>
              </a:spcAft>
              <a:buNone/>
            </a:pPr>
            <a:r>
              <a:t/>
            </a:r>
            <a:endParaRPr sz="2600">
              <a:solidFill>
                <a:srgbClr val="2C2E35"/>
              </a:solidFill>
              <a:highlight>
                <a:srgbClr val="FFFFFF"/>
              </a:highlight>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8"/>
                                        </p:tgtEl>
                                        <p:attrNameLst>
                                          <p:attrName>style.visibility</p:attrName>
                                        </p:attrNameLst>
                                      </p:cBhvr>
                                      <p:to>
                                        <p:strVal val="visible"/>
                                      </p:to>
                                    </p:set>
                                    <p:animEffect filter="fade" transition="in">
                                      <p:cBhvr>
                                        <p:cTn dur="1000"/>
                                        <p:tgtEl>
                                          <p:spTgt spid="7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8"/>
                                        </p:tgtEl>
                                        <p:attrNameLst>
                                          <p:attrName>style.visibility</p:attrName>
                                        </p:attrNameLst>
                                      </p:cBhvr>
                                      <p:to>
                                        <p:strVal val="visible"/>
                                      </p:to>
                                    </p:set>
                                    <p:animEffect filter="fade" transition="in">
                                      <p:cBhvr>
                                        <p:cTn dur="1000"/>
                                        <p:tgtEl>
                                          <p:spTgt spid="7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7"/>
          <p:cNvSpPr txBox="1"/>
          <p:nvPr>
            <p:ph idx="4294967295" type="title"/>
          </p:nvPr>
        </p:nvSpPr>
        <p:spPr>
          <a:xfrm>
            <a:off x="387900" y="458025"/>
            <a:ext cx="8368200" cy="686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School Culture Tips</a:t>
            </a:r>
            <a:endParaRPr/>
          </a:p>
        </p:txBody>
      </p:sp>
      <p:grpSp>
        <p:nvGrpSpPr>
          <p:cNvPr id="84" name="Google Shape;84;p17"/>
          <p:cNvGrpSpPr/>
          <p:nvPr/>
        </p:nvGrpSpPr>
        <p:grpSpPr>
          <a:xfrm>
            <a:off x="431825" y="1342525"/>
            <a:ext cx="2683300" cy="3302700"/>
            <a:chOff x="431825" y="1342525"/>
            <a:chExt cx="2683300" cy="3302700"/>
          </a:xfrm>
        </p:grpSpPr>
        <p:sp>
          <p:nvSpPr>
            <p:cNvPr id="85" name="Google Shape;85;p17"/>
            <p:cNvSpPr/>
            <p:nvPr/>
          </p:nvSpPr>
          <p:spPr>
            <a:xfrm>
              <a:off x="431825" y="1342525"/>
              <a:ext cx="2683200" cy="33027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17"/>
            <p:cNvSpPr txBox="1"/>
            <p:nvPr/>
          </p:nvSpPr>
          <p:spPr>
            <a:xfrm>
              <a:off x="431925" y="1342525"/>
              <a:ext cx="2683200" cy="8232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7" name="Google Shape;87;p17"/>
          <p:cNvSpPr txBox="1"/>
          <p:nvPr>
            <p:ph idx="4294967295" type="body"/>
          </p:nvPr>
        </p:nvSpPr>
        <p:spPr>
          <a:xfrm>
            <a:off x="489192" y="1337725"/>
            <a:ext cx="349500" cy="8232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1"/>
                </a:solidFill>
              </a:rPr>
              <a:t>1</a:t>
            </a:r>
            <a:endParaRPr>
              <a:solidFill>
                <a:schemeClr val="lt1"/>
              </a:solidFill>
            </a:endParaRPr>
          </a:p>
        </p:txBody>
      </p:sp>
      <p:cxnSp>
        <p:nvCxnSpPr>
          <p:cNvPr id="88" name="Google Shape;88;p17"/>
          <p:cNvCxnSpPr/>
          <p:nvPr/>
        </p:nvCxnSpPr>
        <p:spPr>
          <a:xfrm>
            <a:off x="857675" y="1514725"/>
            <a:ext cx="0" cy="478800"/>
          </a:xfrm>
          <a:prstGeom prst="straightConnector1">
            <a:avLst/>
          </a:prstGeom>
          <a:noFill/>
          <a:ln cap="flat" cmpd="sng" w="9525">
            <a:solidFill>
              <a:schemeClr val="lt1"/>
            </a:solidFill>
            <a:prstDash val="solid"/>
            <a:round/>
            <a:headEnd len="sm" w="sm" type="none"/>
            <a:tailEnd len="sm" w="sm" type="none"/>
          </a:ln>
        </p:spPr>
      </p:cxnSp>
      <p:sp>
        <p:nvSpPr>
          <p:cNvPr id="89" name="Google Shape;89;p17"/>
          <p:cNvSpPr txBox="1"/>
          <p:nvPr>
            <p:ph idx="4294967295" type="body"/>
          </p:nvPr>
        </p:nvSpPr>
        <p:spPr>
          <a:xfrm>
            <a:off x="933875" y="1337725"/>
            <a:ext cx="2101800" cy="823200"/>
          </a:xfrm>
          <a:prstGeom prst="rect">
            <a:avLst/>
          </a:prstGeom>
        </p:spPr>
        <p:txBody>
          <a:bodyPr anchorCtr="0" anchor="ctr" bIns="91425" lIns="91425" spcFirstLastPara="1" rIns="91425" wrap="square" tIns="91425">
            <a:noAutofit/>
          </a:bodyPr>
          <a:lstStyle/>
          <a:p>
            <a:pPr indent="0" lvl="0" marL="0" rtl="0" algn="ctr">
              <a:lnSpc>
                <a:spcPct val="100000"/>
              </a:lnSpc>
              <a:spcBef>
                <a:spcPts val="0"/>
              </a:spcBef>
              <a:spcAft>
                <a:spcPts val="0"/>
              </a:spcAft>
              <a:buNone/>
            </a:pPr>
            <a:r>
              <a:rPr lang="en">
                <a:solidFill>
                  <a:schemeClr val="lt1"/>
                </a:solidFill>
              </a:rPr>
              <a:t>Celebrate the Good</a:t>
            </a:r>
            <a:endParaRPr>
              <a:solidFill>
                <a:schemeClr val="lt1"/>
              </a:solidFill>
            </a:endParaRPr>
          </a:p>
        </p:txBody>
      </p:sp>
      <p:sp>
        <p:nvSpPr>
          <p:cNvPr id="90" name="Google Shape;90;p17"/>
          <p:cNvSpPr txBox="1"/>
          <p:nvPr>
            <p:ph idx="4294967295" type="body"/>
          </p:nvPr>
        </p:nvSpPr>
        <p:spPr>
          <a:xfrm>
            <a:off x="508125" y="2268950"/>
            <a:ext cx="2530800" cy="2376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500">
                <a:solidFill>
                  <a:srgbClr val="000000"/>
                </a:solidFill>
                <a:latin typeface="Times New Roman"/>
                <a:ea typeface="Times New Roman"/>
                <a:cs typeface="Times New Roman"/>
                <a:sym typeface="Times New Roman"/>
              </a:rPr>
              <a:t>Pay attention to the positive things that happen every day. This includes faculty, staff, admin, students, and even parents!</a:t>
            </a:r>
            <a:endParaRPr sz="15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t/>
            </a:r>
            <a:endParaRPr sz="15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rPr b="1" lang="en" sz="1500">
                <a:solidFill>
                  <a:srgbClr val="000000"/>
                </a:solidFill>
                <a:latin typeface="Times New Roman"/>
                <a:ea typeface="Times New Roman"/>
                <a:cs typeface="Times New Roman"/>
                <a:sym typeface="Times New Roman"/>
              </a:rPr>
              <a:t>Set a goal to compliment five people per day.</a:t>
            </a:r>
            <a:endParaRPr b="1" sz="1500">
              <a:solidFill>
                <a:srgbClr val="000000"/>
              </a:solidFill>
              <a:latin typeface="Times New Roman"/>
              <a:ea typeface="Times New Roman"/>
              <a:cs typeface="Times New Roman"/>
              <a:sym typeface="Times New Roman"/>
            </a:endParaRPr>
          </a:p>
        </p:txBody>
      </p:sp>
      <p:grpSp>
        <p:nvGrpSpPr>
          <p:cNvPr id="91" name="Google Shape;91;p17"/>
          <p:cNvGrpSpPr/>
          <p:nvPr/>
        </p:nvGrpSpPr>
        <p:grpSpPr>
          <a:xfrm>
            <a:off x="3221800" y="1342525"/>
            <a:ext cx="2673003" cy="3302700"/>
            <a:chOff x="3221800" y="1342525"/>
            <a:chExt cx="2673003" cy="3302700"/>
          </a:xfrm>
        </p:grpSpPr>
        <p:sp>
          <p:nvSpPr>
            <p:cNvPr id="92" name="Google Shape;92;p17"/>
            <p:cNvSpPr/>
            <p:nvPr/>
          </p:nvSpPr>
          <p:spPr>
            <a:xfrm>
              <a:off x="3221803" y="1342525"/>
              <a:ext cx="2673000" cy="33027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17"/>
            <p:cNvSpPr txBox="1"/>
            <p:nvPr/>
          </p:nvSpPr>
          <p:spPr>
            <a:xfrm>
              <a:off x="3221800" y="1342525"/>
              <a:ext cx="2673000" cy="8232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4" name="Google Shape;94;p17"/>
          <p:cNvSpPr txBox="1"/>
          <p:nvPr>
            <p:ph idx="4294967295" type="body"/>
          </p:nvPr>
        </p:nvSpPr>
        <p:spPr>
          <a:xfrm>
            <a:off x="3275767" y="1337725"/>
            <a:ext cx="349500" cy="8232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1"/>
                </a:solidFill>
              </a:rPr>
              <a:t>2</a:t>
            </a:r>
            <a:endParaRPr>
              <a:solidFill>
                <a:schemeClr val="lt1"/>
              </a:solidFill>
            </a:endParaRPr>
          </a:p>
        </p:txBody>
      </p:sp>
      <p:cxnSp>
        <p:nvCxnSpPr>
          <p:cNvPr id="95" name="Google Shape;95;p17"/>
          <p:cNvCxnSpPr/>
          <p:nvPr/>
        </p:nvCxnSpPr>
        <p:spPr>
          <a:xfrm>
            <a:off x="3647550" y="1514725"/>
            <a:ext cx="0" cy="478800"/>
          </a:xfrm>
          <a:prstGeom prst="straightConnector1">
            <a:avLst/>
          </a:prstGeom>
          <a:noFill/>
          <a:ln cap="flat" cmpd="sng" w="9525">
            <a:solidFill>
              <a:schemeClr val="lt1"/>
            </a:solidFill>
            <a:prstDash val="solid"/>
            <a:round/>
            <a:headEnd len="sm" w="sm" type="none"/>
            <a:tailEnd len="sm" w="sm" type="none"/>
          </a:ln>
        </p:spPr>
      </p:cxnSp>
      <p:sp>
        <p:nvSpPr>
          <p:cNvPr id="96" name="Google Shape;96;p17"/>
          <p:cNvSpPr txBox="1"/>
          <p:nvPr>
            <p:ph idx="4294967295" type="body"/>
          </p:nvPr>
        </p:nvSpPr>
        <p:spPr>
          <a:xfrm>
            <a:off x="3723750" y="1342525"/>
            <a:ext cx="2101800" cy="823200"/>
          </a:xfrm>
          <a:prstGeom prst="rect">
            <a:avLst/>
          </a:prstGeom>
        </p:spPr>
        <p:txBody>
          <a:bodyPr anchorCtr="0" anchor="ctr" bIns="91425" lIns="91425" spcFirstLastPara="1" rIns="91425" wrap="square" tIns="91425">
            <a:noAutofit/>
          </a:bodyPr>
          <a:lstStyle/>
          <a:p>
            <a:pPr indent="0" lvl="0" marL="0" rtl="0" algn="l">
              <a:lnSpc>
                <a:spcPct val="100000"/>
              </a:lnSpc>
              <a:spcBef>
                <a:spcPts val="0"/>
              </a:spcBef>
              <a:spcAft>
                <a:spcPts val="0"/>
              </a:spcAft>
              <a:buNone/>
            </a:pPr>
            <a:r>
              <a:rPr lang="en">
                <a:solidFill>
                  <a:schemeClr val="lt1"/>
                </a:solidFill>
              </a:rPr>
              <a:t>Make School Fun</a:t>
            </a:r>
            <a:endParaRPr>
              <a:solidFill>
                <a:schemeClr val="lt1"/>
              </a:solidFill>
            </a:endParaRPr>
          </a:p>
        </p:txBody>
      </p:sp>
      <p:sp>
        <p:nvSpPr>
          <p:cNvPr id="97" name="Google Shape;97;p17"/>
          <p:cNvSpPr txBox="1"/>
          <p:nvPr>
            <p:ph idx="4294967295" type="body"/>
          </p:nvPr>
        </p:nvSpPr>
        <p:spPr>
          <a:xfrm>
            <a:off x="3294700" y="2268950"/>
            <a:ext cx="2530800" cy="2376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300">
                <a:solidFill>
                  <a:srgbClr val="000000"/>
                </a:solidFill>
                <a:latin typeface="Times New Roman"/>
                <a:ea typeface="Times New Roman"/>
                <a:cs typeface="Times New Roman"/>
                <a:sym typeface="Times New Roman"/>
              </a:rPr>
              <a:t>Implementing small doses of fun throughout the year helps keep morale high. Spirit days/weeks, lunch karaoke, Kahoot!, plays, sporting events, weekly student council videos, students of the week, teacher of the month, birthday celebrations, etc.</a:t>
            </a:r>
            <a:endParaRPr sz="13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t/>
            </a:r>
            <a:endParaRPr sz="13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rPr b="1" lang="en" sz="1300">
                <a:solidFill>
                  <a:srgbClr val="000000"/>
                </a:solidFill>
                <a:latin typeface="Times New Roman"/>
                <a:ea typeface="Times New Roman"/>
                <a:cs typeface="Times New Roman"/>
                <a:sym typeface="Times New Roman"/>
              </a:rPr>
              <a:t>Shoot for at least two per month.</a:t>
            </a:r>
            <a:endParaRPr b="1" sz="1500">
              <a:solidFill>
                <a:srgbClr val="000000"/>
              </a:solidFill>
              <a:latin typeface="Times New Roman"/>
              <a:ea typeface="Times New Roman"/>
              <a:cs typeface="Times New Roman"/>
              <a:sym typeface="Times New Roman"/>
            </a:endParaRPr>
          </a:p>
        </p:txBody>
      </p:sp>
      <p:grpSp>
        <p:nvGrpSpPr>
          <p:cNvPr id="98" name="Google Shape;98;p17"/>
          <p:cNvGrpSpPr/>
          <p:nvPr/>
        </p:nvGrpSpPr>
        <p:grpSpPr>
          <a:xfrm>
            <a:off x="6007125" y="1342525"/>
            <a:ext cx="2673000" cy="3302700"/>
            <a:chOff x="6007125" y="1342525"/>
            <a:chExt cx="2673000" cy="3302700"/>
          </a:xfrm>
        </p:grpSpPr>
        <p:sp>
          <p:nvSpPr>
            <p:cNvPr id="99" name="Google Shape;99;p17"/>
            <p:cNvSpPr/>
            <p:nvPr/>
          </p:nvSpPr>
          <p:spPr>
            <a:xfrm>
              <a:off x="6007125" y="1342525"/>
              <a:ext cx="2673000" cy="33027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17"/>
            <p:cNvSpPr txBox="1"/>
            <p:nvPr/>
          </p:nvSpPr>
          <p:spPr>
            <a:xfrm>
              <a:off x="6007125" y="1342525"/>
              <a:ext cx="2673000" cy="8232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1" name="Google Shape;101;p17"/>
          <p:cNvSpPr txBox="1"/>
          <p:nvPr>
            <p:ph idx="4294967295" type="body"/>
          </p:nvPr>
        </p:nvSpPr>
        <p:spPr>
          <a:xfrm>
            <a:off x="6058742" y="1337725"/>
            <a:ext cx="349500" cy="8232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1"/>
                </a:solidFill>
              </a:rPr>
              <a:t>3</a:t>
            </a:r>
            <a:endParaRPr>
              <a:solidFill>
                <a:schemeClr val="lt1"/>
              </a:solidFill>
            </a:endParaRPr>
          </a:p>
        </p:txBody>
      </p:sp>
      <p:cxnSp>
        <p:nvCxnSpPr>
          <p:cNvPr id="102" name="Google Shape;102;p17"/>
          <p:cNvCxnSpPr/>
          <p:nvPr/>
        </p:nvCxnSpPr>
        <p:spPr>
          <a:xfrm>
            <a:off x="6427225" y="1514725"/>
            <a:ext cx="0" cy="478800"/>
          </a:xfrm>
          <a:prstGeom prst="straightConnector1">
            <a:avLst/>
          </a:prstGeom>
          <a:noFill/>
          <a:ln cap="flat" cmpd="sng" w="9525">
            <a:solidFill>
              <a:schemeClr val="lt1"/>
            </a:solidFill>
            <a:prstDash val="solid"/>
            <a:round/>
            <a:headEnd len="sm" w="sm" type="none"/>
            <a:tailEnd len="sm" w="sm" type="none"/>
          </a:ln>
        </p:spPr>
      </p:cxnSp>
      <p:sp>
        <p:nvSpPr>
          <p:cNvPr id="103" name="Google Shape;103;p17"/>
          <p:cNvSpPr txBox="1"/>
          <p:nvPr>
            <p:ph idx="4294967295" type="body"/>
          </p:nvPr>
        </p:nvSpPr>
        <p:spPr>
          <a:xfrm>
            <a:off x="6503425" y="1342525"/>
            <a:ext cx="2101800" cy="823200"/>
          </a:xfrm>
          <a:prstGeom prst="rect">
            <a:avLst/>
          </a:prstGeom>
        </p:spPr>
        <p:txBody>
          <a:bodyPr anchorCtr="0" anchor="ctr" bIns="91425" lIns="91425" spcFirstLastPara="1" rIns="91425" wrap="square" tIns="91425">
            <a:noAutofit/>
          </a:bodyPr>
          <a:lstStyle/>
          <a:p>
            <a:pPr indent="0" lvl="0" marL="0" rtl="0" algn="l">
              <a:lnSpc>
                <a:spcPct val="100000"/>
              </a:lnSpc>
              <a:spcBef>
                <a:spcPts val="0"/>
              </a:spcBef>
              <a:spcAft>
                <a:spcPts val="0"/>
              </a:spcAft>
              <a:buNone/>
            </a:pPr>
            <a:r>
              <a:rPr lang="en">
                <a:solidFill>
                  <a:schemeClr val="lt1"/>
                </a:solidFill>
              </a:rPr>
              <a:t>Provide Choice</a:t>
            </a:r>
            <a:endParaRPr>
              <a:solidFill>
                <a:schemeClr val="lt1"/>
              </a:solidFill>
            </a:endParaRPr>
          </a:p>
        </p:txBody>
      </p:sp>
      <p:sp>
        <p:nvSpPr>
          <p:cNvPr id="104" name="Google Shape;104;p17"/>
          <p:cNvSpPr txBox="1"/>
          <p:nvPr>
            <p:ph idx="4294967295" type="body"/>
          </p:nvPr>
        </p:nvSpPr>
        <p:spPr>
          <a:xfrm>
            <a:off x="6077675" y="2268950"/>
            <a:ext cx="2530800" cy="2376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solidFill>
                  <a:srgbClr val="000000"/>
                </a:solidFill>
                <a:latin typeface="Times New Roman"/>
                <a:ea typeface="Times New Roman"/>
                <a:cs typeface="Times New Roman"/>
                <a:sym typeface="Times New Roman"/>
              </a:rPr>
              <a:t>Let students, and faculty, have choices throughout the year. One-size fits all doesn’t work in education.</a:t>
            </a:r>
            <a:endParaRPr sz="14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t/>
            </a:r>
            <a:endParaRPr sz="14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rPr b="1" lang="en" sz="1400">
                <a:solidFill>
                  <a:srgbClr val="000000"/>
                </a:solidFill>
                <a:latin typeface="Times New Roman"/>
                <a:ea typeface="Times New Roman"/>
                <a:cs typeface="Times New Roman"/>
                <a:sym typeface="Times New Roman"/>
              </a:rPr>
              <a:t>Offer a range of assessments for students and a variety of professional development opportunities for teachers.</a:t>
            </a:r>
            <a:endParaRPr b="1" sz="1400">
              <a:solidFill>
                <a:srgbClr val="000000"/>
              </a:solidFill>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8"/>
          <p:cNvSpPr txBox="1"/>
          <p:nvPr>
            <p:ph idx="4294967295" type="title"/>
          </p:nvPr>
        </p:nvSpPr>
        <p:spPr>
          <a:xfrm>
            <a:off x="387900" y="458025"/>
            <a:ext cx="8368200" cy="686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School Culture Tips</a:t>
            </a:r>
            <a:endParaRPr/>
          </a:p>
        </p:txBody>
      </p:sp>
      <p:grpSp>
        <p:nvGrpSpPr>
          <p:cNvPr id="110" name="Google Shape;110;p18"/>
          <p:cNvGrpSpPr/>
          <p:nvPr/>
        </p:nvGrpSpPr>
        <p:grpSpPr>
          <a:xfrm>
            <a:off x="431825" y="1342525"/>
            <a:ext cx="2683300" cy="3302700"/>
            <a:chOff x="431825" y="1342525"/>
            <a:chExt cx="2683300" cy="3302700"/>
          </a:xfrm>
        </p:grpSpPr>
        <p:sp>
          <p:nvSpPr>
            <p:cNvPr id="111" name="Google Shape;111;p18"/>
            <p:cNvSpPr/>
            <p:nvPr/>
          </p:nvSpPr>
          <p:spPr>
            <a:xfrm>
              <a:off x="431825" y="1342525"/>
              <a:ext cx="2683200" cy="33027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8"/>
            <p:cNvSpPr txBox="1"/>
            <p:nvPr/>
          </p:nvSpPr>
          <p:spPr>
            <a:xfrm>
              <a:off x="431925" y="1342525"/>
              <a:ext cx="2683200" cy="8232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3" name="Google Shape;113;p18"/>
          <p:cNvSpPr txBox="1"/>
          <p:nvPr>
            <p:ph idx="4294967295" type="body"/>
          </p:nvPr>
        </p:nvSpPr>
        <p:spPr>
          <a:xfrm>
            <a:off x="489192" y="1337725"/>
            <a:ext cx="349500" cy="8232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1"/>
                </a:solidFill>
              </a:rPr>
              <a:t>4</a:t>
            </a:r>
            <a:endParaRPr>
              <a:solidFill>
                <a:schemeClr val="lt1"/>
              </a:solidFill>
            </a:endParaRPr>
          </a:p>
        </p:txBody>
      </p:sp>
      <p:cxnSp>
        <p:nvCxnSpPr>
          <p:cNvPr id="114" name="Google Shape;114;p18"/>
          <p:cNvCxnSpPr/>
          <p:nvPr/>
        </p:nvCxnSpPr>
        <p:spPr>
          <a:xfrm>
            <a:off x="857675" y="1514725"/>
            <a:ext cx="0" cy="478800"/>
          </a:xfrm>
          <a:prstGeom prst="straightConnector1">
            <a:avLst/>
          </a:prstGeom>
          <a:noFill/>
          <a:ln cap="flat" cmpd="sng" w="9525">
            <a:solidFill>
              <a:schemeClr val="lt1"/>
            </a:solidFill>
            <a:prstDash val="solid"/>
            <a:round/>
            <a:headEnd len="sm" w="sm" type="none"/>
            <a:tailEnd len="sm" w="sm" type="none"/>
          </a:ln>
        </p:spPr>
      </p:cxnSp>
      <p:sp>
        <p:nvSpPr>
          <p:cNvPr id="115" name="Google Shape;115;p18"/>
          <p:cNvSpPr txBox="1"/>
          <p:nvPr>
            <p:ph idx="4294967295" type="body"/>
          </p:nvPr>
        </p:nvSpPr>
        <p:spPr>
          <a:xfrm>
            <a:off x="933875" y="1337725"/>
            <a:ext cx="2101800" cy="823200"/>
          </a:xfrm>
          <a:prstGeom prst="rect">
            <a:avLst/>
          </a:prstGeom>
        </p:spPr>
        <p:txBody>
          <a:bodyPr anchorCtr="0" anchor="ctr" bIns="91425" lIns="91425" spcFirstLastPara="1" rIns="91425" wrap="square" tIns="91425">
            <a:noAutofit/>
          </a:bodyPr>
          <a:lstStyle/>
          <a:p>
            <a:pPr indent="0" lvl="0" marL="0" rtl="0" algn="ctr">
              <a:lnSpc>
                <a:spcPct val="100000"/>
              </a:lnSpc>
              <a:spcBef>
                <a:spcPts val="0"/>
              </a:spcBef>
              <a:spcAft>
                <a:spcPts val="0"/>
              </a:spcAft>
              <a:buNone/>
            </a:pPr>
            <a:r>
              <a:rPr lang="en">
                <a:solidFill>
                  <a:schemeClr val="lt1"/>
                </a:solidFill>
              </a:rPr>
              <a:t>Get Parents Involved</a:t>
            </a:r>
            <a:endParaRPr>
              <a:solidFill>
                <a:schemeClr val="lt1"/>
              </a:solidFill>
            </a:endParaRPr>
          </a:p>
        </p:txBody>
      </p:sp>
      <p:sp>
        <p:nvSpPr>
          <p:cNvPr id="116" name="Google Shape;116;p18"/>
          <p:cNvSpPr txBox="1"/>
          <p:nvPr>
            <p:ph idx="4294967295" type="body"/>
          </p:nvPr>
        </p:nvSpPr>
        <p:spPr>
          <a:xfrm>
            <a:off x="508125" y="2268950"/>
            <a:ext cx="2530800" cy="2376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rgbClr val="000000"/>
                </a:solidFill>
                <a:latin typeface="Times New Roman"/>
                <a:ea typeface="Times New Roman"/>
                <a:cs typeface="Times New Roman"/>
                <a:sym typeface="Times New Roman"/>
              </a:rPr>
              <a:t>Parents can either build up or tear down any school culture. Allowing them opportunities to become aware about what is happening at school invites them to be positive participants.</a:t>
            </a:r>
            <a:endParaRPr sz="15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t/>
            </a:r>
            <a:endParaRPr sz="15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rPr b="1" lang="en" sz="1200">
                <a:solidFill>
                  <a:srgbClr val="000000"/>
                </a:solidFill>
                <a:latin typeface="Times New Roman"/>
                <a:ea typeface="Times New Roman"/>
                <a:cs typeface="Times New Roman"/>
                <a:sym typeface="Times New Roman"/>
              </a:rPr>
              <a:t>Send emails home, ask for volunteers, get feedback. Working with parents is much better than working against parents!</a:t>
            </a:r>
            <a:endParaRPr b="1" sz="1500">
              <a:solidFill>
                <a:srgbClr val="000000"/>
              </a:solidFill>
              <a:latin typeface="Times New Roman"/>
              <a:ea typeface="Times New Roman"/>
              <a:cs typeface="Times New Roman"/>
              <a:sym typeface="Times New Roman"/>
            </a:endParaRPr>
          </a:p>
        </p:txBody>
      </p:sp>
      <p:grpSp>
        <p:nvGrpSpPr>
          <p:cNvPr id="117" name="Google Shape;117;p18"/>
          <p:cNvGrpSpPr/>
          <p:nvPr/>
        </p:nvGrpSpPr>
        <p:grpSpPr>
          <a:xfrm>
            <a:off x="3221800" y="1342525"/>
            <a:ext cx="2673004" cy="3302700"/>
            <a:chOff x="3221800" y="1342525"/>
            <a:chExt cx="2673004" cy="3302700"/>
          </a:xfrm>
        </p:grpSpPr>
        <p:sp>
          <p:nvSpPr>
            <p:cNvPr id="118" name="Google Shape;118;p18"/>
            <p:cNvSpPr/>
            <p:nvPr/>
          </p:nvSpPr>
          <p:spPr>
            <a:xfrm>
              <a:off x="3221803" y="1342525"/>
              <a:ext cx="2673000" cy="33027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8"/>
            <p:cNvSpPr txBox="1"/>
            <p:nvPr/>
          </p:nvSpPr>
          <p:spPr>
            <a:xfrm>
              <a:off x="3221800" y="1342525"/>
              <a:ext cx="2673000" cy="8232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0" name="Google Shape;120;p18"/>
          <p:cNvSpPr txBox="1"/>
          <p:nvPr>
            <p:ph idx="4294967295" type="body"/>
          </p:nvPr>
        </p:nvSpPr>
        <p:spPr>
          <a:xfrm>
            <a:off x="3275767" y="1337725"/>
            <a:ext cx="349500" cy="8232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1"/>
                </a:solidFill>
              </a:rPr>
              <a:t>5</a:t>
            </a:r>
            <a:endParaRPr>
              <a:solidFill>
                <a:schemeClr val="lt1"/>
              </a:solidFill>
            </a:endParaRPr>
          </a:p>
        </p:txBody>
      </p:sp>
      <p:cxnSp>
        <p:nvCxnSpPr>
          <p:cNvPr id="121" name="Google Shape;121;p18"/>
          <p:cNvCxnSpPr/>
          <p:nvPr/>
        </p:nvCxnSpPr>
        <p:spPr>
          <a:xfrm>
            <a:off x="3647550" y="1514725"/>
            <a:ext cx="0" cy="478800"/>
          </a:xfrm>
          <a:prstGeom prst="straightConnector1">
            <a:avLst/>
          </a:prstGeom>
          <a:noFill/>
          <a:ln cap="flat" cmpd="sng" w="9525">
            <a:solidFill>
              <a:schemeClr val="lt1"/>
            </a:solidFill>
            <a:prstDash val="solid"/>
            <a:round/>
            <a:headEnd len="sm" w="sm" type="none"/>
            <a:tailEnd len="sm" w="sm" type="none"/>
          </a:ln>
        </p:spPr>
      </p:cxnSp>
      <p:sp>
        <p:nvSpPr>
          <p:cNvPr id="122" name="Google Shape;122;p18"/>
          <p:cNvSpPr txBox="1"/>
          <p:nvPr>
            <p:ph idx="4294967295" type="body"/>
          </p:nvPr>
        </p:nvSpPr>
        <p:spPr>
          <a:xfrm>
            <a:off x="3723750" y="1342525"/>
            <a:ext cx="2101800" cy="823200"/>
          </a:xfrm>
          <a:prstGeom prst="rect">
            <a:avLst/>
          </a:prstGeom>
        </p:spPr>
        <p:txBody>
          <a:bodyPr anchorCtr="0" anchor="ctr" bIns="91425" lIns="91425" spcFirstLastPara="1" rIns="91425" wrap="square" tIns="91425">
            <a:noAutofit/>
          </a:bodyPr>
          <a:lstStyle/>
          <a:p>
            <a:pPr indent="0" lvl="0" marL="0" rtl="0" algn="ctr">
              <a:lnSpc>
                <a:spcPct val="100000"/>
              </a:lnSpc>
              <a:spcBef>
                <a:spcPts val="0"/>
              </a:spcBef>
              <a:spcAft>
                <a:spcPts val="0"/>
              </a:spcAft>
              <a:buNone/>
            </a:pPr>
            <a:r>
              <a:rPr lang="en">
                <a:solidFill>
                  <a:schemeClr val="lt1"/>
                </a:solidFill>
              </a:rPr>
              <a:t>Establish/Maintain School Norms</a:t>
            </a:r>
            <a:endParaRPr>
              <a:solidFill>
                <a:schemeClr val="lt1"/>
              </a:solidFill>
            </a:endParaRPr>
          </a:p>
        </p:txBody>
      </p:sp>
      <p:sp>
        <p:nvSpPr>
          <p:cNvPr id="123" name="Google Shape;123;p18"/>
          <p:cNvSpPr txBox="1"/>
          <p:nvPr>
            <p:ph idx="4294967295" type="body"/>
          </p:nvPr>
        </p:nvSpPr>
        <p:spPr>
          <a:xfrm>
            <a:off x="3294700" y="2268950"/>
            <a:ext cx="2530800" cy="2376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rgbClr val="000000"/>
                </a:solidFill>
                <a:latin typeface="Times New Roman"/>
                <a:ea typeface="Times New Roman"/>
                <a:cs typeface="Times New Roman"/>
                <a:sym typeface="Times New Roman"/>
              </a:rPr>
              <a:t>Norms should focus on building positive school values, and consistently maintaining them is essential. Implementing social and emotional learning (SEL) skills are an easy starting point in the creation of positive norms. </a:t>
            </a:r>
            <a:endParaRPr sz="13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t/>
            </a:r>
            <a:endParaRPr b="1" sz="13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rPr b="1" lang="en" sz="1200">
                <a:solidFill>
                  <a:srgbClr val="000000"/>
                </a:solidFill>
                <a:latin typeface="Times New Roman"/>
                <a:ea typeface="Times New Roman"/>
                <a:cs typeface="Times New Roman"/>
                <a:sym typeface="Times New Roman"/>
              </a:rPr>
              <a:t>Try to avoid using “no” when creating your norms.</a:t>
            </a:r>
            <a:endParaRPr b="1" sz="12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t/>
            </a:r>
            <a:endParaRPr b="1" sz="1300">
              <a:solidFill>
                <a:srgbClr val="000000"/>
              </a:solidFill>
              <a:latin typeface="Times New Roman"/>
              <a:ea typeface="Times New Roman"/>
              <a:cs typeface="Times New Roman"/>
              <a:sym typeface="Times New Roman"/>
            </a:endParaRPr>
          </a:p>
        </p:txBody>
      </p:sp>
      <p:grpSp>
        <p:nvGrpSpPr>
          <p:cNvPr id="124" name="Google Shape;124;p18"/>
          <p:cNvGrpSpPr/>
          <p:nvPr/>
        </p:nvGrpSpPr>
        <p:grpSpPr>
          <a:xfrm>
            <a:off x="6007125" y="1342525"/>
            <a:ext cx="2673000" cy="3302700"/>
            <a:chOff x="6007125" y="1342525"/>
            <a:chExt cx="2673000" cy="3302700"/>
          </a:xfrm>
        </p:grpSpPr>
        <p:sp>
          <p:nvSpPr>
            <p:cNvPr id="125" name="Google Shape;125;p18"/>
            <p:cNvSpPr/>
            <p:nvPr/>
          </p:nvSpPr>
          <p:spPr>
            <a:xfrm>
              <a:off x="6007125" y="1342525"/>
              <a:ext cx="2673000" cy="33027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18"/>
            <p:cNvSpPr txBox="1"/>
            <p:nvPr/>
          </p:nvSpPr>
          <p:spPr>
            <a:xfrm>
              <a:off x="6007125" y="1342525"/>
              <a:ext cx="2673000" cy="8232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7" name="Google Shape;127;p18"/>
          <p:cNvSpPr txBox="1"/>
          <p:nvPr>
            <p:ph idx="4294967295" type="body"/>
          </p:nvPr>
        </p:nvSpPr>
        <p:spPr>
          <a:xfrm>
            <a:off x="6058742" y="1337725"/>
            <a:ext cx="349500" cy="8232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1"/>
                </a:solidFill>
              </a:rPr>
              <a:t>6</a:t>
            </a:r>
            <a:endParaRPr>
              <a:solidFill>
                <a:schemeClr val="lt1"/>
              </a:solidFill>
            </a:endParaRPr>
          </a:p>
        </p:txBody>
      </p:sp>
      <p:cxnSp>
        <p:nvCxnSpPr>
          <p:cNvPr id="128" name="Google Shape;128;p18"/>
          <p:cNvCxnSpPr/>
          <p:nvPr/>
        </p:nvCxnSpPr>
        <p:spPr>
          <a:xfrm>
            <a:off x="6427225" y="1514725"/>
            <a:ext cx="0" cy="478800"/>
          </a:xfrm>
          <a:prstGeom prst="straightConnector1">
            <a:avLst/>
          </a:prstGeom>
          <a:noFill/>
          <a:ln cap="flat" cmpd="sng" w="9525">
            <a:solidFill>
              <a:schemeClr val="lt1"/>
            </a:solidFill>
            <a:prstDash val="solid"/>
            <a:round/>
            <a:headEnd len="sm" w="sm" type="none"/>
            <a:tailEnd len="sm" w="sm" type="none"/>
          </a:ln>
        </p:spPr>
      </p:cxnSp>
      <p:sp>
        <p:nvSpPr>
          <p:cNvPr id="129" name="Google Shape;129;p18"/>
          <p:cNvSpPr txBox="1"/>
          <p:nvPr>
            <p:ph idx="4294967295" type="body"/>
          </p:nvPr>
        </p:nvSpPr>
        <p:spPr>
          <a:xfrm>
            <a:off x="6503425" y="1342525"/>
            <a:ext cx="2101800" cy="823200"/>
          </a:xfrm>
          <a:prstGeom prst="rect">
            <a:avLst/>
          </a:prstGeom>
        </p:spPr>
        <p:txBody>
          <a:bodyPr anchorCtr="0" anchor="ctr" bIns="91425" lIns="91425" spcFirstLastPara="1" rIns="91425" wrap="square" tIns="91425">
            <a:noAutofit/>
          </a:bodyPr>
          <a:lstStyle/>
          <a:p>
            <a:pPr indent="0" lvl="0" marL="0" rtl="0" algn="ctr">
              <a:lnSpc>
                <a:spcPct val="100000"/>
              </a:lnSpc>
              <a:spcBef>
                <a:spcPts val="0"/>
              </a:spcBef>
              <a:spcAft>
                <a:spcPts val="0"/>
              </a:spcAft>
              <a:buNone/>
            </a:pPr>
            <a:r>
              <a:rPr lang="en">
                <a:solidFill>
                  <a:schemeClr val="lt1"/>
                </a:solidFill>
              </a:rPr>
              <a:t>Focus on the Learning</a:t>
            </a:r>
            <a:endParaRPr>
              <a:solidFill>
                <a:schemeClr val="lt1"/>
              </a:solidFill>
            </a:endParaRPr>
          </a:p>
        </p:txBody>
      </p:sp>
      <p:sp>
        <p:nvSpPr>
          <p:cNvPr id="130" name="Google Shape;130;p18"/>
          <p:cNvSpPr txBox="1"/>
          <p:nvPr>
            <p:ph idx="4294967295" type="body"/>
          </p:nvPr>
        </p:nvSpPr>
        <p:spPr>
          <a:xfrm>
            <a:off x="6077675" y="2268950"/>
            <a:ext cx="2530800" cy="2376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solidFill>
                  <a:srgbClr val="000000"/>
                </a:solidFill>
                <a:latin typeface="Times New Roman"/>
                <a:ea typeface="Times New Roman"/>
                <a:cs typeface="Times New Roman"/>
                <a:sym typeface="Times New Roman"/>
              </a:rPr>
              <a:t>Schools are places where the process of learning is often overshadowed by the product of test scores. Let students build off of what they know, not what they are </a:t>
            </a:r>
            <a:r>
              <a:rPr i="1" lang="en" sz="1400">
                <a:solidFill>
                  <a:srgbClr val="000000"/>
                </a:solidFill>
                <a:latin typeface="Times New Roman"/>
                <a:ea typeface="Times New Roman"/>
                <a:cs typeface="Times New Roman"/>
                <a:sym typeface="Times New Roman"/>
              </a:rPr>
              <a:t>supposed</a:t>
            </a:r>
            <a:r>
              <a:rPr lang="en" sz="1400">
                <a:solidFill>
                  <a:srgbClr val="000000"/>
                </a:solidFill>
                <a:latin typeface="Times New Roman"/>
                <a:ea typeface="Times New Roman"/>
                <a:cs typeface="Times New Roman"/>
                <a:sym typeface="Times New Roman"/>
              </a:rPr>
              <a:t> to know. </a:t>
            </a:r>
            <a:endParaRPr sz="16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t/>
            </a:r>
            <a:endParaRPr b="1" sz="16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rPr b="1" lang="en" sz="1400">
                <a:solidFill>
                  <a:srgbClr val="000000"/>
                </a:solidFill>
                <a:latin typeface="Times New Roman"/>
                <a:ea typeface="Times New Roman"/>
                <a:cs typeface="Times New Roman"/>
                <a:sym typeface="Times New Roman"/>
              </a:rPr>
              <a:t>Celebrate growth rather than scores.</a:t>
            </a:r>
            <a:endParaRPr b="1" sz="14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t/>
            </a:r>
            <a:endParaRPr b="1" sz="1400">
              <a:solidFill>
                <a:srgbClr val="000000"/>
              </a:solidFill>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9"/>
          <p:cNvSpPr txBox="1"/>
          <p:nvPr>
            <p:ph type="title"/>
          </p:nvPr>
        </p:nvSpPr>
        <p:spPr>
          <a:xfrm>
            <a:off x="311700" y="391350"/>
            <a:ext cx="8520600" cy="626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4800"/>
              <a:t>David Goggins</a:t>
            </a:r>
            <a:endParaRPr sz="4800"/>
          </a:p>
        </p:txBody>
      </p:sp>
      <p:sp>
        <p:nvSpPr>
          <p:cNvPr id="136" name="Google Shape;136;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sz="2600">
              <a:solidFill>
                <a:srgbClr val="2C2E35"/>
              </a:solidFill>
              <a:highlight>
                <a:srgbClr val="FFFFFF"/>
              </a:highlight>
              <a:latin typeface="Arial"/>
              <a:ea typeface="Arial"/>
              <a:cs typeface="Arial"/>
              <a:sym typeface="Arial"/>
            </a:endParaRPr>
          </a:p>
          <a:p>
            <a:pPr indent="0" lvl="0" marL="0" rtl="0" algn="ctr">
              <a:spcBef>
                <a:spcPts val="1600"/>
              </a:spcBef>
              <a:spcAft>
                <a:spcPts val="0"/>
              </a:spcAft>
              <a:buNone/>
            </a:pPr>
            <a:r>
              <a:rPr lang="en" sz="3600">
                <a:solidFill>
                  <a:srgbClr val="333436"/>
                </a:solidFill>
                <a:highlight>
                  <a:srgbClr val="FFFFFF"/>
                </a:highlight>
                <a:latin typeface="Arial"/>
                <a:ea typeface="Arial"/>
                <a:cs typeface="Arial"/>
                <a:sym typeface="Arial"/>
              </a:rPr>
              <a:t>“The only thing more contagious than a positive attitude is a negative one.”</a:t>
            </a:r>
            <a:endParaRPr sz="3600">
              <a:solidFill>
                <a:srgbClr val="2C2E35"/>
              </a:solidFill>
              <a:highlight>
                <a:srgbClr val="FFFFFF"/>
              </a:highlight>
              <a:latin typeface="Arial"/>
              <a:ea typeface="Arial"/>
              <a:cs typeface="Arial"/>
              <a:sym typeface="Arial"/>
            </a:endParaRPr>
          </a:p>
          <a:p>
            <a:pPr indent="0" lvl="0" marL="0" rtl="0" algn="ctr">
              <a:spcBef>
                <a:spcPts val="1600"/>
              </a:spcBef>
              <a:spcAft>
                <a:spcPts val="1600"/>
              </a:spcAft>
              <a:buNone/>
            </a:pPr>
            <a:r>
              <a:t/>
            </a:r>
            <a:endParaRPr sz="2600">
              <a:solidFill>
                <a:srgbClr val="2C2E35"/>
              </a:solidFill>
              <a:highlight>
                <a:srgbClr val="FFFFFF"/>
              </a:highlight>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6"/>
                                        </p:tgtEl>
                                        <p:attrNameLst>
                                          <p:attrName>style.visibility</p:attrName>
                                        </p:attrNameLst>
                                      </p:cBhvr>
                                      <p:to>
                                        <p:strVal val="visible"/>
                                      </p:to>
                                    </p:set>
                                    <p:animEffect filter="fade" transition="in">
                                      <p:cBhvr>
                                        <p:cTn dur="1000"/>
                                        <p:tgtEl>
                                          <p:spTgt spid="13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6"/>
                                        </p:tgtEl>
                                        <p:attrNameLst>
                                          <p:attrName>style.visibility</p:attrName>
                                        </p:attrNameLst>
                                      </p:cBhvr>
                                      <p:to>
                                        <p:strVal val="visible"/>
                                      </p:to>
                                    </p:set>
                                    <p:animEffect filter="fade" transition="in">
                                      <p:cBhvr>
                                        <p:cTn dur="1000"/>
                                        <p:tgtEl>
                                          <p:spTgt spid="13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0"/>
          <p:cNvSpPr txBox="1"/>
          <p:nvPr>
            <p:ph type="title"/>
          </p:nvPr>
        </p:nvSpPr>
        <p:spPr>
          <a:xfrm>
            <a:off x="311700" y="153650"/>
            <a:ext cx="8520600" cy="863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600"/>
              <a:t>Contact Information</a:t>
            </a:r>
            <a:endParaRPr sz="3600"/>
          </a:p>
        </p:txBody>
      </p:sp>
      <p:sp>
        <p:nvSpPr>
          <p:cNvPr id="142" name="Google Shape;142;p20"/>
          <p:cNvSpPr txBox="1"/>
          <p:nvPr>
            <p:ph idx="1" type="body"/>
          </p:nvPr>
        </p:nvSpPr>
        <p:spPr>
          <a:xfrm>
            <a:off x="311700" y="920825"/>
            <a:ext cx="8520600" cy="3648000"/>
          </a:xfrm>
          <a:prstGeom prst="rect">
            <a:avLst/>
          </a:prstGeom>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sz="3600">
                <a:solidFill>
                  <a:srgbClr val="212121"/>
                </a:solidFill>
                <a:latin typeface="Times New Roman"/>
                <a:ea typeface="Times New Roman"/>
                <a:cs typeface="Times New Roman"/>
                <a:sym typeface="Times New Roman"/>
              </a:rPr>
              <a:t>Mike Roberts</a:t>
            </a:r>
            <a:endParaRPr sz="3600">
              <a:solidFill>
                <a:srgbClr val="212121"/>
              </a:solidFill>
              <a:latin typeface="Times New Roman"/>
              <a:ea typeface="Times New Roman"/>
              <a:cs typeface="Times New Roman"/>
              <a:sym typeface="Times New Roman"/>
            </a:endParaRPr>
          </a:p>
          <a:p>
            <a:pPr indent="0" lvl="0" marL="0" rtl="0" algn="ctr">
              <a:lnSpc>
                <a:spcPct val="100000"/>
              </a:lnSpc>
              <a:spcBef>
                <a:spcPts val="0"/>
              </a:spcBef>
              <a:spcAft>
                <a:spcPts val="0"/>
              </a:spcAft>
              <a:buNone/>
            </a:pPr>
            <a:r>
              <a:rPr lang="en" sz="3600">
                <a:solidFill>
                  <a:srgbClr val="212121"/>
                </a:solidFill>
                <a:latin typeface="Times New Roman"/>
                <a:ea typeface="Times New Roman"/>
                <a:cs typeface="Times New Roman"/>
                <a:sym typeface="Times New Roman"/>
              </a:rPr>
              <a:t>W: thebaldenglishteacher.com</a:t>
            </a:r>
            <a:endParaRPr sz="3600">
              <a:solidFill>
                <a:srgbClr val="212121"/>
              </a:solidFill>
              <a:latin typeface="Times New Roman"/>
              <a:ea typeface="Times New Roman"/>
              <a:cs typeface="Times New Roman"/>
              <a:sym typeface="Times New Roman"/>
            </a:endParaRPr>
          </a:p>
          <a:p>
            <a:pPr indent="0" lvl="0" marL="0" rtl="0" algn="ctr">
              <a:lnSpc>
                <a:spcPct val="100000"/>
              </a:lnSpc>
              <a:spcBef>
                <a:spcPts val="0"/>
              </a:spcBef>
              <a:spcAft>
                <a:spcPts val="0"/>
              </a:spcAft>
              <a:buNone/>
            </a:pPr>
            <a:r>
              <a:rPr lang="en" sz="3600">
                <a:solidFill>
                  <a:srgbClr val="212121"/>
                </a:solidFill>
                <a:latin typeface="Times New Roman"/>
                <a:ea typeface="Times New Roman"/>
                <a:cs typeface="Times New Roman"/>
                <a:sym typeface="Times New Roman"/>
              </a:rPr>
              <a:t>T: @baldroberts</a:t>
            </a:r>
            <a:endParaRPr sz="3600">
              <a:solidFill>
                <a:srgbClr val="212121"/>
              </a:solidFill>
              <a:latin typeface="Times New Roman"/>
              <a:ea typeface="Times New Roman"/>
              <a:cs typeface="Times New Roman"/>
              <a:sym typeface="Times New Roman"/>
            </a:endParaRPr>
          </a:p>
          <a:p>
            <a:pPr indent="0" lvl="0" marL="0" rtl="0" algn="ctr">
              <a:lnSpc>
                <a:spcPct val="100000"/>
              </a:lnSpc>
              <a:spcBef>
                <a:spcPts val="0"/>
              </a:spcBef>
              <a:spcAft>
                <a:spcPts val="0"/>
              </a:spcAft>
              <a:buNone/>
            </a:pPr>
            <a:r>
              <a:rPr lang="en" sz="3600">
                <a:solidFill>
                  <a:srgbClr val="212121"/>
                </a:solidFill>
                <a:latin typeface="Times New Roman"/>
                <a:ea typeface="Times New Roman"/>
                <a:cs typeface="Times New Roman"/>
                <a:sym typeface="Times New Roman"/>
              </a:rPr>
              <a:t>E:</a:t>
            </a:r>
            <a:r>
              <a:rPr lang="en" sz="3600">
                <a:solidFill>
                  <a:srgbClr val="000000"/>
                </a:solidFill>
                <a:latin typeface="Times New Roman"/>
                <a:ea typeface="Times New Roman"/>
                <a:cs typeface="Times New Roman"/>
                <a:sym typeface="Times New Roman"/>
              </a:rPr>
              <a:t> </a:t>
            </a:r>
            <a:r>
              <a:rPr lang="en" sz="3600">
                <a:solidFill>
                  <a:srgbClr val="000000"/>
                </a:solidFill>
                <a:uFill>
                  <a:noFill/>
                </a:uFill>
                <a:latin typeface="Times New Roman"/>
                <a:ea typeface="Times New Roman"/>
                <a:cs typeface="Times New Roman"/>
                <a:sym typeface="Times New Roman"/>
                <a:hlinkClick r:id="rId3">
                  <a:extLst>
                    <a:ext uri="{A12FA001-AC4F-418D-AE19-62706E023703}">
                      <ahyp:hlinkClr val="tx"/>
                    </a:ext>
                  </a:extLst>
                </a:hlinkClick>
              </a:rPr>
              <a:t>thebaldenglishteacher@gmail.co</a:t>
            </a:r>
            <a:r>
              <a:rPr lang="en" sz="3600">
                <a:solidFill>
                  <a:srgbClr val="212121"/>
                </a:solidFill>
                <a:latin typeface="Times New Roman"/>
                <a:ea typeface="Times New Roman"/>
                <a:cs typeface="Times New Roman"/>
                <a:sym typeface="Times New Roman"/>
              </a:rPr>
              <a:t>m</a:t>
            </a:r>
            <a:endParaRPr sz="3600">
              <a:solidFill>
                <a:srgbClr val="212121"/>
              </a:solidFill>
              <a:latin typeface="Times New Roman"/>
              <a:ea typeface="Times New Roman"/>
              <a:cs typeface="Times New Roman"/>
              <a:sym typeface="Times New Roman"/>
            </a:endParaRPr>
          </a:p>
          <a:p>
            <a:pPr indent="0" lvl="0" marL="0" rtl="0" algn="ctr">
              <a:lnSpc>
                <a:spcPct val="100000"/>
              </a:lnSpc>
              <a:spcBef>
                <a:spcPts val="0"/>
              </a:spcBef>
              <a:spcAft>
                <a:spcPts val="0"/>
              </a:spcAft>
              <a:buNone/>
            </a:pPr>
            <a:r>
              <a:t/>
            </a:r>
            <a:endParaRPr sz="2400">
              <a:solidFill>
                <a:srgbClr val="212121"/>
              </a:solidFill>
              <a:latin typeface="Times New Roman"/>
              <a:ea typeface="Times New Roman"/>
              <a:cs typeface="Times New Roman"/>
              <a:sym typeface="Times New Roman"/>
            </a:endParaRPr>
          </a:p>
          <a:p>
            <a:pPr indent="0" lvl="0" marL="0" rtl="0" algn="ctr">
              <a:lnSpc>
                <a:spcPct val="100000"/>
              </a:lnSpc>
              <a:spcBef>
                <a:spcPts val="0"/>
              </a:spcBef>
              <a:spcAft>
                <a:spcPts val="0"/>
              </a:spcAft>
              <a:buNone/>
            </a:pPr>
            <a:r>
              <a:rPr lang="en" sz="2400">
                <a:solidFill>
                  <a:srgbClr val="212121"/>
                </a:solidFill>
                <a:latin typeface="Times New Roman"/>
                <a:ea typeface="Times New Roman"/>
                <a:cs typeface="Times New Roman"/>
                <a:sym typeface="Times New Roman"/>
              </a:rPr>
              <a:t>Slides:</a:t>
            </a:r>
            <a:r>
              <a:rPr lang="en" sz="2400">
                <a:solidFill>
                  <a:srgbClr val="000000"/>
                </a:solidFill>
                <a:latin typeface="Times New Roman"/>
                <a:ea typeface="Times New Roman"/>
                <a:cs typeface="Times New Roman"/>
                <a:sym typeface="Times New Roman"/>
              </a:rPr>
              <a:t> </a:t>
            </a:r>
            <a:r>
              <a:rPr lang="en" sz="2400">
                <a:solidFill>
                  <a:srgbClr val="000000"/>
                </a:solidFill>
                <a:uFill>
                  <a:noFill/>
                </a:uFill>
                <a:latin typeface="Times New Roman"/>
                <a:ea typeface="Times New Roman"/>
                <a:cs typeface="Times New Roman"/>
                <a:sym typeface="Times New Roman"/>
                <a:hlinkClick r:id="rId4">
                  <a:extLst>
                    <a:ext uri="{A12FA001-AC4F-418D-AE19-62706E023703}">
                      <ahyp:hlinkClr val="tx"/>
                    </a:ext>
                  </a:extLst>
                </a:hlinkClick>
              </a:rPr>
              <a:t>https://rb.gy/9uyj05</a:t>
            </a:r>
            <a:endParaRPr sz="2400">
              <a:solidFill>
                <a:srgbClr val="000000"/>
              </a:solidFill>
              <a:latin typeface="Times New Roman"/>
              <a:ea typeface="Times New Roman"/>
              <a:cs typeface="Times New Roman"/>
              <a:sym typeface="Times New Roman"/>
            </a:endParaRPr>
          </a:p>
          <a:p>
            <a:pPr indent="0" lvl="0" marL="0" rtl="0" algn="ctr">
              <a:lnSpc>
                <a:spcPct val="100000"/>
              </a:lnSpc>
              <a:spcBef>
                <a:spcPts val="0"/>
              </a:spcBef>
              <a:spcAft>
                <a:spcPts val="0"/>
              </a:spcAft>
              <a:buNone/>
            </a:pPr>
            <a:r>
              <a:rPr lang="en" sz="2400">
                <a:solidFill>
                  <a:srgbClr val="212121"/>
                </a:solidFill>
                <a:latin typeface="Times New Roman"/>
                <a:ea typeface="Times New Roman"/>
                <a:cs typeface="Times New Roman"/>
                <a:sym typeface="Times New Roman"/>
              </a:rPr>
              <a:t>Handout: https://rb.gy/qkmfxj</a:t>
            </a:r>
            <a:endParaRPr sz="2400">
              <a:solidFill>
                <a:srgbClr val="21212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a:solidFill>
                <a:srgbClr val="21212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oral">
  <a:themeElements>
    <a:clrScheme name="Coral">
      <a:dk1>
        <a:srgbClr val="F55E61"/>
      </a:dk1>
      <a:lt1>
        <a:srgbClr val="FFFFFF"/>
      </a:lt1>
      <a:dk2>
        <a:srgbClr val="5E696C"/>
      </a:dk2>
      <a:lt2>
        <a:srgbClr val="BFC7CA"/>
      </a:lt2>
      <a:accent1>
        <a:srgbClr val="1E2D31"/>
      </a:accent1>
      <a:accent2>
        <a:srgbClr val="273C42"/>
      </a:accent2>
      <a:accent3>
        <a:srgbClr val="83D061"/>
      </a:accent3>
      <a:accent4>
        <a:srgbClr val="F6CD4C"/>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