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9.xml"/>
  <Override ContentType="application/vnd.openxmlformats-officedocument.presentationml.slideLayout+xml" PartName="/ppt/slideLayouts/slideLayout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61"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Lst>
  <p:sldSz cy="5143500" cx="9144000"/>
  <p:notesSz cx="6858000" cy="9144000"/>
  <p:embeddedFontLst>
    <p:embeddedFont>
      <p:font typeface="Source Code Pro"/>
      <p:regular r:id="rId21"/>
      <p:bold r:id="rId22"/>
      <p:italic r:id="rId23"/>
      <p:boldItalic r:id="rId24"/>
    </p:embeddedFont>
    <p:embeddedFont>
      <p:font typeface="Oswald"/>
      <p:regular r:id="rId25"/>
      <p:bold r:id="rId26"/>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font" Target="fonts/SourceCodePro-bold.fntdata"/><Relationship Id="rId21" Type="http://schemas.openxmlformats.org/officeDocument/2006/relationships/font" Target="fonts/SourceCodePro-regular.fntdata"/><Relationship Id="rId24" Type="http://schemas.openxmlformats.org/officeDocument/2006/relationships/font" Target="fonts/SourceCodePro-boldItalic.fntdata"/><Relationship Id="rId23" Type="http://schemas.openxmlformats.org/officeDocument/2006/relationships/font" Target="fonts/SourceCodePro-italic.fntdata"/><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font" Target="fonts/Oswald-bold.fntdata"/><Relationship Id="rId25" Type="http://schemas.openxmlformats.org/officeDocument/2006/relationships/font" Target="fonts/Oswald-regular.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317500" lvl="0" marL="457200">
              <a:spcBef>
                <a:spcPts val="0"/>
              </a:spcBef>
              <a:spcAft>
                <a:spcPts val="0"/>
              </a:spcAft>
              <a:buSzPts val="1400"/>
              <a:buChar char="●"/>
              <a:defRPr sz="1100"/>
            </a:lvl1pPr>
            <a:lvl2pPr indent="-317500" lvl="1" marL="914400">
              <a:spcBef>
                <a:spcPts val="0"/>
              </a:spcBef>
              <a:spcAft>
                <a:spcPts val="0"/>
              </a:spcAft>
              <a:buSzPts val="1400"/>
              <a:buChar char="○"/>
              <a:defRPr sz="1100"/>
            </a:lvl2pPr>
            <a:lvl3pPr indent="-317500" lvl="2" marL="1371600">
              <a:spcBef>
                <a:spcPts val="0"/>
              </a:spcBef>
              <a:spcAft>
                <a:spcPts val="0"/>
              </a:spcAft>
              <a:buSzPts val="1400"/>
              <a:buChar char="■"/>
              <a:defRPr sz="1100"/>
            </a:lvl3pPr>
            <a:lvl4pPr indent="-317500" lvl="3" marL="1828800">
              <a:spcBef>
                <a:spcPts val="0"/>
              </a:spcBef>
              <a:spcAft>
                <a:spcPts val="0"/>
              </a:spcAft>
              <a:buSzPts val="1400"/>
              <a:buChar char="●"/>
              <a:defRPr sz="1100"/>
            </a:lvl4pPr>
            <a:lvl5pPr indent="-317500" lvl="4" marL="2286000">
              <a:spcBef>
                <a:spcPts val="0"/>
              </a:spcBef>
              <a:spcAft>
                <a:spcPts val="0"/>
              </a:spcAft>
              <a:buSzPts val="1400"/>
              <a:buChar char="○"/>
              <a:defRPr sz="1100"/>
            </a:lvl5pPr>
            <a:lvl6pPr indent="-317500" lvl="5" marL="2743200">
              <a:spcBef>
                <a:spcPts val="0"/>
              </a:spcBef>
              <a:spcAft>
                <a:spcPts val="0"/>
              </a:spcAft>
              <a:buSzPts val="1400"/>
              <a:buChar char="■"/>
              <a:defRPr sz="1100"/>
            </a:lvl6pPr>
            <a:lvl7pPr indent="-317500" lvl="6" marL="3200400">
              <a:spcBef>
                <a:spcPts val="0"/>
              </a:spcBef>
              <a:spcAft>
                <a:spcPts val="0"/>
              </a:spcAft>
              <a:buSzPts val="1400"/>
              <a:buChar char="●"/>
              <a:defRPr sz="1100"/>
            </a:lvl7pPr>
            <a:lvl8pPr indent="-317500" lvl="7" marL="3657600">
              <a:spcBef>
                <a:spcPts val="0"/>
              </a:spcBef>
              <a:spcAft>
                <a:spcPts val="0"/>
              </a:spcAft>
              <a:buSzPts val="1400"/>
              <a:buChar char="○"/>
              <a:defRPr sz="1100"/>
            </a:lvl8pPr>
            <a:lvl9pPr indent="-317500" lvl="8" marL="4114800">
              <a:spcBef>
                <a:spcPts val="0"/>
              </a:spcBef>
              <a:spcAft>
                <a:spcPts val="0"/>
              </a:spcAft>
              <a:buSzPts val="14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2" name="Shape 72"/>
        <p:cNvGrpSpPr/>
        <p:nvPr/>
      </p:nvGrpSpPr>
      <p:grpSpPr>
        <a:xfrm>
          <a:off x="0" y="0"/>
          <a:ext cx="0" cy="0"/>
          <a:chOff x="0" y="0"/>
          <a:chExt cx="0" cy="0"/>
        </a:xfrm>
      </p:grpSpPr>
      <p:sp>
        <p:nvSpPr>
          <p:cNvPr id="73" name="Google Shape;73;gc6f80d1ff_0_0: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74" name="Google Shape;74;gc6f80d1ff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4" name="Shape 154"/>
        <p:cNvGrpSpPr/>
        <p:nvPr/>
      </p:nvGrpSpPr>
      <p:grpSpPr>
        <a:xfrm>
          <a:off x="0" y="0"/>
          <a:ext cx="0" cy="0"/>
          <a:chOff x="0" y="0"/>
          <a:chExt cx="0" cy="0"/>
        </a:xfrm>
      </p:grpSpPr>
      <p:sp>
        <p:nvSpPr>
          <p:cNvPr id="155" name="Google Shape;155;ga98c364a1e_1_55:notes"/>
          <p:cNvSpPr txBox="1"/>
          <p:nvPr>
            <p:ph idx="1" type="body"/>
          </p:nvPr>
        </p:nvSpPr>
        <p:spPr>
          <a:xfrm>
            <a:off x="685800" y="4400550"/>
            <a:ext cx="5486400" cy="360045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56" name="Google Shape;156;ga98c364a1e_1_5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5" name="Shape 165"/>
        <p:cNvGrpSpPr/>
        <p:nvPr/>
      </p:nvGrpSpPr>
      <p:grpSpPr>
        <a:xfrm>
          <a:off x="0" y="0"/>
          <a:ext cx="0" cy="0"/>
          <a:chOff x="0" y="0"/>
          <a:chExt cx="0" cy="0"/>
        </a:xfrm>
      </p:grpSpPr>
      <p:sp>
        <p:nvSpPr>
          <p:cNvPr id="166" name="Google Shape;166;ga98c364a1e_0_105:notes"/>
          <p:cNvSpPr txBox="1"/>
          <p:nvPr>
            <p:ph idx="1" type="body"/>
          </p:nvPr>
        </p:nvSpPr>
        <p:spPr>
          <a:xfrm>
            <a:off x="685800" y="4400550"/>
            <a:ext cx="5486400" cy="3600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67" name="Google Shape;167;ga98c364a1e_0_10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5" name="Shape 175"/>
        <p:cNvGrpSpPr/>
        <p:nvPr/>
      </p:nvGrpSpPr>
      <p:grpSpPr>
        <a:xfrm>
          <a:off x="0" y="0"/>
          <a:ext cx="0" cy="0"/>
          <a:chOff x="0" y="0"/>
          <a:chExt cx="0" cy="0"/>
        </a:xfrm>
      </p:grpSpPr>
      <p:sp>
        <p:nvSpPr>
          <p:cNvPr id="176" name="Google Shape;176;ga98c364a1e_0_115: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177" name="Google Shape;177;ga98c364a1e_0_1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2" name="Shape 182"/>
        <p:cNvGrpSpPr/>
        <p:nvPr/>
      </p:nvGrpSpPr>
      <p:grpSpPr>
        <a:xfrm>
          <a:off x="0" y="0"/>
          <a:ext cx="0" cy="0"/>
          <a:chOff x="0" y="0"/>
          <a:chExt cx="0" cy="0"/>
        </a:xfrm>
      </p:grpSpPr>
      <p:sp>
        <p:nvSpPr>
          <p:cNvPr id="183" name="Google Shape;183;ga98c364a1e_0_122: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184" name="Google Shape;184;ga98c364a1e_0_12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0" name="Shape 190"/>
        <p:cNvGrpSpPr/>
        <p:nvPr/>
      </p:nvGrpSpPr>
      <p:grpSpPr>
        <a:xfrm>
          <a:off x="0" y="0"/>
          <a:ext cx="0" cy="0"/>
          <a:chOff x="0" y="0"/>
          <a:chExt cx="0" cy="0"/>
        </a:xfrm>
      </p:grpSpPr>
      <p:sp>
        <p:nvSpPr>
          <p:cNvPr id="191" name="Google Shape;191;ga98c364a1e_0_144:notes"/>
          <p:cNvSpPr txBox="1"/>
          <p:nvPr>
            <p:ph idx="1" type="body"/>
          </p:nvPr>
        </p:nvSpPr>
        <p:spPr>
          <a:xfrm>
            <a:off x="685800" y="4400550"/>
            <a:ext cx="5486400" cy="3600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92" name="Google Shape;192;ga98c364a1e_0_14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0" name="Shape 200"/>
        <p:cNvGrpSpPr/>
        <p:nvPr/>
      </p:nvGrpSpPr>
      <p:grpSpPr>
        <a:xfrm>
          <a:off x="0" y="0"/>
          <a:ext cx="0" cy="0"/>
          <a:chOff x="0" y="0"/>
          <a:chExt cx="0" cy="0"/>
        </a:xfrm>
      </p:grpSpPr>
      <p:sp>
        <p:nvSpPr>
          <p:cNvPr id="201" name="Google Shape;201;ga98c364a1e_0_154: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202" name="Google Shape;202;ga98c364a1e_0_15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8" name="Shape 78"/>
        <p:cNvGrpSpPr/>
        <p:nvPr/>
      </p:nvGrpSpPr>
      <p:grpSpPr>
        <a:xfrm>
          <a:off x="0" y="0"/>
          <a:ext cx="0" cy="0"/>
          <a:chOff x="0" y="0"/>
          <a:chExt cx="0" cy="0"/>
        </a:xfrm>
      </p:grpSpPr>
      <p:sp>
        <p:nvSpPr>
          <p:cNvPr id="79" name="Google Shape;79;gc6f80d1ff_0_5: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80" name="Google Shape;80;gc6f80d1ff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2" name="Shape 92"/>
        <p:cNvGrpSpPr/>
        <p:nvPr/>
      </p:nvGrpSpPr>
      <p:grpSpPr>
        <a:xfrm>
          <a:off x="0" y="0"/>
          <a:ext cx="0" cy="0"/>
          <a:chOff x="0" y="0"/>
          <a:chExt cx="0" cy="0"/>
        </a:xfrm>
      </p:grpSpPr>
      <p:sp>
        <p:nvSpPr>
          <p:cNvPr id="93" name="Google Shape;93;gc6f80d1ff_0_27: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94" name="Google Shape;94;gc6f80d1ff_0_2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0" name="Shape 100"/>
        <p:cNvGrpSpPr/>
        <p:nvPr/>
      </p:nvGrpSpPr>
      <p:grpSpPr>
        <a:xfrm>
          <a:off x="0" y="0"/>
          <a:ext cx="0" cy="0"/>
          <a:chOff x="0" y="0"/>
          <a:chExt cx="0" cy="0"/>
        </a:xfrm>
      </p:grpSpPr>
      <p:sp>
        <p:nvSpPr>
          <p:cNvPr id="101" name="Google Shape;101;gc6f80d1ff_0_36: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102" name="Google Shape;102;gc6f80d1ff_0_3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9" name="Shape 109"/>
        <p:cNvGrpSpPr/>
        <p:nvPr/>
      </p:nvGrpSpPr>
      <p:grpSpPr>
        <a:xfrm>
          <a:off x="0" y="0"/>
          <a:ext cx="0" cy="0"/>
          <a:chOff x="0" y="0"/>
          <a:chExt cx="0" cy="0"/>
        </a:xfrm>
      </p:grpSpPr>
      <p:sp>
        <p:nvSpPr>
          <p:cNvPr id="110" name="Google Shape;110;ga98c364a1e_1_18:notes"/>
          <p:cNvSpPr txBox="1"/>
          <p:nvPr>
            <p:ph idx="1" type="body"/>
          </p:nvPr>
        </p:nvSpPr>
        <p:spPr>
          <a:xfrm>
            <a:off x="685800" y="4400550"/>
            <a:ext cx="5486400" cy="360045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1" name="Google Shape;111;ga98c364a1e_1_1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6" name="Shape 116"/>
        <p:cNvGrpSpPr/>
        <p:nvPr/>
      </p:nvGrpSpPr>
      <p:grpSpPr>
        <a:xfrm>
          <a:off x="0" y="0"/>
          <a:ext cx="0" cy="0"/>
          <a:chOff x="0" y="0"/>
          <a:chExt cx="0" cy="0"/>
        </a:xfrm>
      </p:grpSpPr>
      <p:sp>
        <p:nvSpPr>
          <p:cNvPr id="117" name="Google Shape;117;ga98c364a1e_1_0:notes"/>
          <p:cNvSpPr txBox="1"/>
          <p:nvPr>
            <p:ph idx="1" type="body"/>
          </p:nvPr>
        </p:nvSpPr>
        <p:spPr>
          <a:xfrm>
            <a:off x="685800" y="4400550"/>
            <a:ext cx="5486400" cy="360045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8" name="Google Shape;118;ga98c364a1e_1_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6" name="Shape 126"/>
        <p:cNvGrpSpPr/>
        <p:nvPr/>
      </p:nvGrpSpPr>
      <p:grpSpPr>
        <a:xfrm>
          <a:off x="0" y="0"/>
          <a:ext cx="0" cy="0"/>
          <a:chOff x="0" y="0"/>
          <a:chExt cx="0" cy="0"/>
        </a:xfrm>
      </p:grpSpPr>
      <p:sp>
        <p:nvSpPr>
          <p:cNvPr id="127" name="Google Shape;127;gc6f80d1ff_0_50: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128" name="Google Shape;128;gc6f80d1ff_0_5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3" name="Shape 133"/>
        <p:cNvGrpSpPr/>
        <p:nvPr/>
      </p:nvGrpSpPr>
      <p:grpSpPr>
        <a:xfrm>
          <a:off x="0" y="0"/>
          <a:ext cx="0" cy="0"/>
          <a:chOff x="0" y="0"/>
          <a:chExt cx="0" cy="0"/>
        </a:xfrm>
      </p:grpSpPr>
      <p:sp>
        <p:nvSpPr>
          <p:cNvPr id="134" name="Google Shape;134;gc6f80d1ff_0_55: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135" name="Google Shape;135;gc6f80d1ff_0_5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1" name="Shape 141"/>
        <p:cNvGrpSpPr/>
        <p:nvPr/>
      </p:nvGrpSpPr>
      <p:grpSpPr>
        <a:xfrm>
          <a:off x="0" y="0"/>
          <a:ext cx="0" cy="0"/>
          <a:chOff x="0" y="0"/>
          <a:chExt cx="0" cy="0"/>
        </a:xfrm>
      </p:grpSpPr>
      <p:sp>
        <p:nvSpPr>
          <p:cNvPr id="142" name="Google Shape;142;gc6f80d1ff_0_10: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143" name="Google Shape;143;gc6f80d1ff_0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p:nvPr/>
        </p:nvSpPr>
        <p:spPr>
          <a:xfrm rot="10800000">
            <a:off x="4226100" y="2933550"/>
            <a:ext cx="691800" cy="388500"/>
          </a:xfrm>
          <a:prstGeom prst="triangle">
            <a:avLst>
              <a:gd fmla="val 50000"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 name="Google Shape;11;p2"/>
          <p:cNvSpPr/>
          <p:nvPr/>
        </p:nvSpPr>
        <p:spPr>
          <a:xfrm>
            <a:off x="-25" y="0"/>
            <a:ext cx="9144000" cy="31242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 name="Google Shape;12;p2"/>
          <p:cNvSpPr txBox="1"/>
          <p:nvPr>
            <p:ph type="ctrTitle"/>
          </p:nvPr>
        </p:nvSpPr>
        <p:spPr>
          <a:xfrm>
            <a:off x="411175" y="644300"/>
            <a:ext cx="8282400" cy="2109000"/>
          </a:xfrm>
          <a:prstGeom prst="rect">
            <a:avLst/>
          </a:prstGeom>
        </p:spPr>
        <p:txBody>
          <a:bodyPr anchorCtr="0" anchor="b" bIns="91425" lIns="91425" spcFirstLastPara="1" rIns="91425" wrap="square" tIns="91425">
            <a:noAutofit/>
          </a:bodyPr>
          <a:lstStyle>
            <a:lvl1pPr lvl="0" rtl="0" algn="ctr">
              <a:spcBef>
                <a:spcPts val="0"/>
              </a:spcBef>
              <a:spcAft>
                <a:spcPts val="0"/>
              </a:spcAft>
              <a:buClr>
                <a:schemeClr val="lt1"/>
              </a:buClr>
              <a:buSzPts val="6000"/>
              <a:buNone/>
              <a:defRPr sz="6000">
                <a:solidFill>
                  <a:schemeClr val="lt1"/>
                </a:solidFill>
              </a:defRPr>
            </a:lvl1pPr>
            <a:lvl2pPr lvl="1" rtl="0" algn="ctr">
              <a:spcBef>
                <a:spcPts val="0"/>
              </a:spcBef>
              <a:spcAft>
                <a:spcPts val="0"/>
              </a:spcAft>
              <a:buClr>
                <a:schemeClr val="lt1"/>
              </a:buClr>
              <a:buSzPts val="6000"/>
              <a:buNone/>
              <a:defRPr sz="6000">
                <a:solidFill>
                  <a:schemeClr val="lt1"/>
                </a:solidFill>
              </a:defRPr>
            </a:lvl2pPr>
            <a:lvl3pPr lvl="2" rtl="0" algn="ctr">
              <a:spcBef>
                <a:spcPts val="0"/>
              </a:spcBef>
              <a:spcAft>
                <a:spcPts val="0"/>
              </a:spcAft>
              <a:buClr>
                <a:schemeClr val="lt1"/>
              </a:buClr>
              <a:buSzPts val="6000"/>
              <a:buNone/>
              <a:defRPr sz="6000">
                <a:solidFill>
                  <a:schemeClr val="lt1"/>
                </a:solidFill>
              </a:defRPr>
            </a:lvl3pPr>
            <a:lvl4pPr lvl="3" rtl="0" algn="ctr">
              <a:spcBef>
                <a:spcPts val="0"/>
              </a:spcBef>
              <a:spcAft>
                <a:spcPts val="0"/>
              </a:spcAft>
              <a:buClr>
                <a:schemeClr val="lt1"/>
              </a:buClr>
              <a:buSzPts val="6000"/>
              <a:buNone/>
              <a:defRPr sz="6000">
                <a:solidFill>
                  <a:schemeClr val="lt1"/>
                </a:solidFill>
              </a:defRPr>
            </a:lvl4pPr>
            <a:lvl5pPr lvl="4" rtl="0" algn="ctr">
              <a:spcBef>
                <a:spcPts val="0"/>
              </a:spcBef>
              <a:spcAft>
                <a:spcPts val="0"/>
              </a:spcAft>
              <a:buClr>
                <a:schemeClr val="lt1"/>
              </a:buClr>
              <a:buSzPts val="6000"/>
              <a:buNone/>
              <a:defRPr sz="6000">
                <a:solidFill>
                  <a:schemeClr val="lt1"/>
                </a:solidFill>
              </a:defRPr>
            </a:lvl5pPr>
            <a:lvl6pPr lvl="5" rtl="0" algn="ctr">
              <a:spcBef>
                <a:spcPts val="0"/>
              </a:spcBef>
              <a:spcAft>
                <a:spcPts val="0"/>
              </a:spcAft>
              <a:buClr>
                <a:schemeClr val="lt1"/>
              </a:buClr>
              <a:buSzPts val="6000"/>
              <a:buNone/>
              <a:defRPr sz="6000">
                <a:solidFill>
                  <a:schemeClr val="lt1"/>
                </a:solidFill>
              </a:defRPr>
            </a:lvl6pPr>
            <a:lvl7pPr lvl="6" rtl="0" algn="ctr">
              <a:spcBef>
                <a:spcPts val="0"/>
              </a:spcBef>
              <a:spcAft>
                <a:spcPts val="0"/>
              </a:spcAft>
              <a:buClr>
                <a:schemeClr val="lt1"/>
              </a:buClr>
              <a:buSzPts val="6000"/>
              <a:buNone/>
              <a:defRPr sz="6000">
                <a:solidFill>
                  <a:schemeClr val="lt1"/>
                </a:solidFill>
              </a:defRPr>
            </a:lvl7pPr>
            <a:lvl8pPr lvl="7" rtl="0" algn="ctr">
              <a:spcBef>
                <a:spcPts val="0"/>
              </a:spcBef>
              <a:spcAft>
                <a:spcPts val="0"/>
              </a:spcAft>
              <a:buClr>
                <a:schemeClr val="lt1"/>
              </a:buClr>
              <a:buSzPts val="6000"/>
              <a:buNone/>
              <a:defRPr sz="6000">
                <a:solidFill>
                  <a:schemeClr val="lt1"/>
                </a:solidFill>
              </a:defRPr>
            </a:lvl8pPr>
            <a:lvl9pPr lvl="8" rtl="0" algn="ctr">
              <a:spcBef>
                <a:spcPts val="0"/>
              </a:spcBef>
              <a:spcAft>
                <a:spcPts val="0"/>
              </a:spcAft>
              <a:buClr>
                <a:schemeClr val="lt1"/>
              </a:buClr>
              <a:buSzPts val="6000"/>
              <a:buNone/>
              <a:defRPr sz="6000">
                <a:solidFill>
                  <a:schemeClr val="lt1"/>
                </a:solidFill>
              </a:defRPr>
            </a:lvl9pPr>
          </a:lstStyle>
          <a:p/>
        </p:txBody>
      </p:sp>
      <p:sp>
        <p:nvSpPr>
          <p:cNvPr id="13" name="Google Shape;13;p2"/>
          <p:cNvSpPr txBox="1"/>
          <p:nvPr>
            <p:ph idx="1" type="subTitle"/>
          </p:nvPr>
        </p:nvSpPr>
        <p:spPr>
          <a:xfrm>
            <a:off x="411175" y="3398250"/>
            <a:ext cx="8282400" cy="1260600"/>
          </a:xfrm>
          <a:prstGeom prst="rect">
            <a:avLst/>
          </a:prstGeom>
        </p:spPr>
        <p:txBody>
          <a:bodyPr anchorCtr="0" anchor="ctr" bIns="91425" lIns="91425" spcFirstLastPara="1" rIns="91425" wrap="square" tIns="91425">
            <a:noAutofit/>
          </a:bodyPr>
          <a:lstStyle>
            <a:lvl1pPr lvl="0" rtl="0" algn="ctr">
              <a:lnSpc>
                <a:spcPct val="100000"/>
              </a:lnSpc>
              <a:spcBef>
                <a:spcPts val="0"/>
              </a:spcBef>
              <a:spcAft>
                <a:spcPts val="0"/>
              </a:spcAft>
              <a:buSzPts val="3600"/>
              <a:buFont typeface="Oswald"/>
              <a:buNone/>
              <a:defRPr sz="3600">
                <a:latin typeface="Oswald"/>
                <a:ea typeface="Oswald"/>
                <a:cs typeface="Oswald"/>
                <a:sym typeface="Oswald"/>
              </a:defRPr>
            </a:lvl1pPr>
            <a:lvl2pPr lvl="1" rtl="0" algn="ctr">
              <a:lnSpc>
                <a:spcPct val="100000"/>
              </a:lnSpc>
              <a:spcBef>
                <a:spcPts val="0"/>
              </a:spcBef>
              <a:spcAft>
                <a:spcPts val="0"/>
              </a:spcAft>
              <a:buSzPts val="3600"/>
              <a:buFont typeface="Oswald"/>
              <a:buNone/>
              <a:defRPr sz="3600">
                <a:latin typeface="Oswald"/>
                <a:ea typeface="Oswald"/>
                <a:cs typeface="Oswald"/>
                <a:sym typeface="Oswald"/>
              </a:defRPr>
            </a:lvl2pPr>
            <a:lvl3pPr lvl="2" rtl="0" algn="ctr">
              <a:lnSpc>
                <a:spcPct val="100000"/>
              </a:lnSpc>
              <a:spcBef>
                <a:spcPts val="0"/>
              </a:spcBef>
              <a:spcAft>
                <a:spcPts val="0"/>
              </a:spcAft>
              <a:buSzPts val="3600"/>
              <a:buFont typeface="Oswald"/>
              <a:buNone/>
              <a:defRPr sz="3600">
                <a:latin typeface="Oswald"/>
                <a:ea typeface="Oswald"/>
                <a:cs typeface="Oswald"/>
                <a:sym typeface="Oswald"/>
              </a:defRPr>
            </a:lvl3pPr>
            <a:lvl4pPr lvl="3" rtl="0" algn="ctr">
              <a:lnSpc>
                <a:spcPct val="100000"/>
              </a:lnSpc>
              <a:spcBef>
                <a:spcPts val="0"/>
              </a:spcBef>
              <a:spcAft>
                <a:spcPts val="0"/>
              </a:spcAft>
              <a:buSzPts val="3600"/>
              <a:buFont typeface="Oswald"/>
              <a:buNone/>
              <a:defRPr sz="3600">
                <a:latin typeface="Oswald"/>
                <a:ea typeface="Oswald"/>
                <a:cs typeface="Oswald"/>
                <a:sym typeface="Oswald"/>
              </a:defRPr>
            </a:lvl4pPr>
            <a:lvl5pPr lvl="4" rtl="0" algn="ctr">
              <a:lnSpc>
                <a:spcPct val="100000"/>
              </a:lnSpc>
              <a:spcBef>
                <a:spcPts val="0"/>
              </a:spcBef>
              <a:spcAft>
                <a:spcPts val="0"/>
              </a:spcAft>
              <a:buSzPts val="3600"/>
              <a:buFont typeface="Oswald"/>
              <a:buNone/>
              <a:defRPr sz="3600">
                <a:latin typeface="Oswald"/>
                <a:ea typeface="Oswald"/>
                <a:cs typeface="Oswald"/>
                <a:sym typeface="Oswald"/>
              </a:defRPr>
            </a:lvl5pPr>
            <a:lvl6pPr lvl="5" rtl="0" algn="ctr">
              <a:lnSpc>
                <a:spcPct val="100000"/>
              </a:lnSpc>
              <a:spcBef>
                <a:spcPts val="0"/>
              </a:spcBef>
              <a:spcAft>
                <a:spcPts val="0"/>
              </a:spcAft>
              <a:buSzPts val="3600"/>
              <a:buFont typeface="Oswald"/>
              <a:buNone/>
              <a:defRPr sz="3600">
                <a:latin typeface="Oswald"/>
                <a:ea typeface="Oswald"/>
                <a:cs typeface="Oswald"/>
                <a:sym typeface="Oswald"/>
              </a:defRPr>
            </a:lvl6pPr>
            <a:lvl7pPr lvl="6" rtl="0" algn="ctr">
              <a:lnSpc>
                <a:spcPct val="100000"/>
              </a:lnSpc>
              <a:spcBef>
                <a:spcPts val="0"/>
              </a:spcBef>
              <a:spcAft>
                <a:spcPts val="0"/>
              </a:spcAft>
              <a:buSzPts val="3600"/>
              <a:buFont typeface="Oswald"/>
              <a:buNone/>
              <a:defRPr sz="3600">
                <a:latin typeface="Oswald"/>
                <a:ea typeface="Oswald"/>
                <a:cs typeface="Oswald"/>
                <a:sym typeface="Oswald"/>
              </a:defRPr>
            </a:lvl7pPr>
            <a:lvl8pPr lvl="7" rtl="0" algn="ctr">
              <a:lnSpc>
                <a:spcPct val="100000"/>
              </a:lnSpc>
              <a:spcBef>
                <a:spcPts val="0"/>
              </a:spcBef>
              <a:spcAft>
                <a:spcPts val="0"/>
              </a:spcAft>
              <a:buSzPts val="3600"/>
              <a:buFont typeface="Oswald"/>
              <a:buNone/>
              <a:defRPr sz="3600">
                <a:latin typeface="Oswald"/>
                <a:ea typeface="Oswald"/>
                <a:cs typeface="Oswald"/>
                <a:sym typeface="Oswald"/>
              </a:defRPr>
            </a:lvl8pPr>
            <a:lvl9pPr lvl="8" rtl="0" algn="ctr">
              <a:lnSpc>
                <a:spcPct val="100000"/>
              </a:lnSpc>
              <a:spcBef>
                <a:spcPts val="0"/>
              </a:spcBef>
              <a:spcAft>
                <a:spcPts val="0"/>
              </a:spcAft>
              <a:buSzPts val="3600"/>
              <a:buFont typeface="Oswald"/>
              <a:buNone/>
              <a:defRPr sz="3600">
                <a:latin typeface="Oswald"/>
                <a:ea typeface="Oswald"/>
                <a:cs typeface="Oswald"/>
                <a:sym typeface="Oswald"/>
              </a:defRPr>
            </a:lvl9pPr>
          </a:lstStyle>
          <a:p/>
        </p:txBody>
      </p:sp>
      <p:sp>
        <p:nvSpPr>
          <p:cNvPr id="14" name="Google Shape;14;p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51" name="Shape 51"/>
        <p:cNvGrpSpPr/>
        <p:nvPr/>
      </p:nvGrpSpPr>
      <p:grpSpPr>
        <a:xfrm>
          <a:off x="0" y="0"/>
          <a:ext cx="0" cy="0"/>
          <a:chOff x="0" y="0"/>
          <a:chExt cx="0" cy="0"/>
        </a:xfrm>
      </p:grpSpPr>
      <p:cxnSp>
        <p:nvCxnSpPr>
          <p:cNvPr id="52" name="Google Shape;52;p11"/>
          <p:cNvCxnSpPr/>
          <p:nvPr/>
        </p:nvCxnSpPr>
        <p:spPr>
          <a:xfrm>
            <a:off x="413275" y="2988275"/>
            <a:ext cx="910500" cy="0"/>
          </a:xfrm>
          <a:prstGeom prst="straightConnector1">
            <a:avLst/>
          </a:prstGeom>
          <a:noFill/>
          <a:ln cap="flat" cmpd="sng" w="28575">
            <a:solidFill>
              <a:schemeClr val="dk1"/>
            </a:solidFill>
            <a:prstDash val="lgDash"/>
            <a:round/>
            <a:headEnd len="sm" w="sm" type="none"/>
            <a:tailEnd len="sm" w="sm" type="none"/>
          </a:ln>
        </p:spPr>
      </p:cxnSp>
      <p:sp>
        <p:nvSpPr>
          <p:cNvPr id="53" name="Google Shape;53;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Autofit/>
          </a:bodyPr>
          <a:lstStyle>
            <a:lvl1pPr lvl="0" rtl="0">
              <a:spcBef>
                <a:spcPts val="0"/>
              </a:spcBef>
              <a:spcAft>
                <a:spcPts val="0"/>
              </a:spcAft>
              <a:buSzPts val="12000"/>
              <a:buNone/>
              <a:defRPr sz="12000"/>
            </a:lvl1pPr>
            <a:lvl2pPr lvl="1" rtl="0">
              <a:spcBef>
                <a:spcPts val="0"/>
              </a:spcBef>
              <a:spcAft>
                <a:spcPts val="0"/>
              </a:spcAft>
              <a:buSzPts val="12000"/>
              <a:buNone/>
              <a:defRPr sz="12000"/>
            </a:lvl2pPr>
            <a:lvl3pPr lvl="2" rtl="0">
              <a:spcBef>
                <a:spcPts val="0"/>
              </a:spcBef>
              <a:spcAft>
                <a:spcPts val="0"/>
              </a:spcAft>
              <a:buSzPts val="12000"/>
              <a:buNone/>
              <a:defRPr sz="12000"/>
            </a:lvl3pPr>
            <a:lvl4pPr lvl="3" rtl="0">
              <a:spcBef>
                <a:spcPts val="0"/>
              </a:spcBef>
              <a:spcAft>
                <a:spcPts val="0"/>
              </a:spcAft>
              <a:buSzPts val="12000"/>
              <a:buNone/>
              <a:defRPr sz="12000"/>
            </a:lvl4pPr>
            <a:lvl5pPr lvl="4" rtl="0">
              <a:spcBef>
                <a:spcPts val="0"/>
              </a:spcBef>
              <a:spcAft>
                <a:spcPts val="0"/>
              </a:spcAft>
              <a:buSzPts val="12000"/>
              <a:buNone/>
              <a:defRPr sz="12000"/>
            </a:lvl5pPr>
            <a:lvl6pPr lvl="5" rtl="0">
              <a:spcBef>
                <a:spcPts val="0"/>
              </a:spcBef>
              <a:spcAft>
                <a:spcPts val="0"/>
              </a:spcAft>
              <a:buSzPts val="12000"/>
              <a:buNone/>
              <a:defRPr sz="12000"/>
            </a:lvl6pPr>
            <a:lvl7pPr lvl="6" rtl="0">
              <a:spcBef>
                <a:spcPts val="0"/>
              </a:spcBef>
              <a:spcAft>
                <a:spcPts val="0"/>
              </a:spcAft>
              <a:buSzPts val="12000"/>
              <a:buNone/>
              <a:defRPr sz="12000"/>
            </a:lvl7pPr>
            <a:lvl8pPr lvl="7" rtl="0">
              <a:spcBef>
                <a:spcPts val="0"/>
              </a:spcBef>
              <a:spcAft>
                <a:spcPts val="0"/>
              </a:spcAft>
              <a:buSzPts val="12000"/>
              <a:buNone/>
              <a:defRPr sz="12000"/>
            </a:lvl8pPr>
            <a:lvl9pPr lvl="8" rtl="0">
              <a:spcBef>
                <a:spcPts val="0"/>
              </a:spcBef>
              <a:spcAft>
                <a:spcPts val="0"/>
              </a:spcAft>
              <a:buSzPts val="12000"/>
              <a:buNone/>
              <a:defRPr sz="12000"/>
            </a:lvl9pPr>
          </a:lstStyle>
          <a:p>
            <a:r>
              <a:t>xx%</a:t>
            </a:r>
          </a:p>
        </p:txBody>
      </p:sp>
      <p:sp>
        <p:nvSpPr>
          <p:cNvPr id="54" name="Google Shape;54;p11"/>
          <p:cNvSpPr txBox="1"/>
          <p:nvPr>
            <p:ph idx="1" type="body"/>
          </p:nvPr>
        </p:nvSpPr>
        <p:spPr>
          <a:xfrm>
            <a:off x="311700" y="3152225"/>
            <a:ext cx="8520600" cy="1300800"/>
          </a:xfrm>
          <a:prstGeom prst="rect">
            <a:avLst/>
          </a:prstGeom>
        </p:spPr>
        <p:txBody>
          <a:bodyPr anchorCtr="0" anchor="t" bIns="91425" lIns="91425" spcFirstLastPara="1" rIns="91425" wrap="square" tIns="91425">
            <a:noAutofit/>
          </a:bodyPr>
          <a:lstStyle>
            <a:lvl1pPr indent="-342900" lvl="0" marL="457200" rtl="0">
              <a:spcBef>
                <a:spcPts val="0"/>
              </a:spcBef>
              <a:spcAft>
                <a:spcPts val="0"/>
              </a:spcAft>
              <a:buSzPts val="1800"/>
              <a:buChar char="●"/>
              <a:defRPr/>
            </a:lvl1pPr>
            <a:lvl2pPr indent="-317500" lvl="1" marL="914400" rtl="0">
              <a:spcBef>
                <a:spcPts val="1600"/>
              </a:spcBef>
              <a:spcAft>
                <a:spcPts val="0"/>
              </a:spcAft>
              <a:buSzPts val="1400"/>
              <a:buChar char="○"/>
              <a:defRPr/>
            </a:lvl2pPr>
            <a:lvl3pPr indent="-317500" lvl="2" marL="1371600" rtl="0">
              <a:spcBef>
                <a:spcPts val="1600"/>
              </a:spcBef>
              <a:spcAft>
                <a:spcPts val="0"/>
              </a:spcAft>
              <a:buSzPts val="1400"/>
              <a:buChar char="■"/>
              <a:defRPr/>
            </a:lvl3pPr>
            <a:lvl4pPr indent="-317500" lvl="3" marL="1828800" rtl="0">
              <a:spcBef>
                <a:spcPts val="1600"/>
              </a:spcBef>
              <a:spcAft>
                <a:spcPts val="0"/>
              </a:spcAft>
              <a:buSzPts val="1400"/>
              <a:buChar char="●"/>
              <a:defRPr/>
            </a:lvl4pPr>
            <a:lvl5pPr indent="-317500" lvl="4" marL="2286000" rtl="0">
              <a:spcBef>
                <a:spcPts val="1600"/>
              </a:spcBef>
              <a:spcAft>
                <a:spcPts val="0"/>
              </a:spcAft>
              <a:buSzPts val="1400"/>
              <a:buChar char="○"/>
              <a:defRPr/>
            </a:lvl5pPr>
            <a:lvl6pPr indent="-317500" lvl="5" marL="2743200" rtl="0">
              <a:spcBef>
                <a:spcPts val="1600"/>
              </a:spcBef>
              <a:spcAft>
                <a:spcPts val="0"/>
              </a:spcAft>
              <a:buSzPts val="1400"/>
              <a:buChar char="■"/>
              <a:defRPr/>
            </a:lvl6pPr>
            <a:lvl7pPr indent="-317500" lvl="6" marL="3200400" rtl="0">
              <a:spcBef>
                <a:spcPts val="1600"/>
              </a:spcBef>
              <a:spcAft>
                <a:spcPts val="0"/>
              </a:spcAft>
              <a:buSzPts val="1400"/>
              <a:buChar char="●"/>
              <a:defRPr/>
            </a:lvl7pPr>
            <a:lvl8pPr indent="-317500" lvl="7" marL="3657600" rtl="0">
              <a:spcBef>
                <a:spcPts val="1600"/>
              </a:spcBef>
              <a:spcAft>
                <a:spcPts val="0"/>
              </a:spcAft>
              <a:buSzPts val="1400"/>
              <a:buChar char="○"/>
              <a:defRPr/>
            </a:lvl8pPr>
            <a:lvl9pPr indent="-317500" lvl="8" marL="4114800" rtl="0">
              <a:spcBef>
                <a:spcPts val="1600"/>
              </a:spcBef>
              <a:spcAft>
                <a:spcPts val="1600"/>
              </a:spcAft>
              <a:buSzPts val="1400"/>
              <a:buChar char="■"/>
              <a:defRPr/>
            </a:lvl9pPr>
          </a:lstStyle>
          <a:p/>
        </p:txBody>
      </p:sp>
      <p:sp>
        <p:nvSpPr>
          <p:cNvPr id="55" name="Google Shape;55;p1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6" name="Shape 56"/>
        <p:cNvGrpSpPr/>
        <p:nvPr/>
      </p:nvGrpSpPr>
      <p:grpSpPr>
        <a:xfrm>
          <a:off x="0" y="0"/>
          <a:ext cx="0" cy="0"/>
          <a:chOff x="0" y="0"/>
          <a:chExt cx="0" cy="0"/>
        </a:xfrm>
      </p:grpSpPr>
      <p:sp>
        <p:nvSpPr>
          <p:cNvPr id="57" name="Google Shape;57;p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58" name="Shape 58"/>
        <p:cNvGrpSpPr/>
        <p:nvPr/>
      </p:nvGrpSpPr>
      <p:grpSpPr>
        <a:xfrm>
          <a:off x="0" y="0"/>
          <a:ext cx="0" cy="0"/>
          <a:chOff x="0" y="0"/>
          <a:chExt cx="0" cy="0"/>
        </a:xfrm>
      </p:grpSpPr>
      <p:sp>
        <p:nvSpPr>
          <p:cNvPr id="59" name="Google Shape;59;p13"/>
          <p:cNvSpPr txBox="1"/>
          <p:nvPr>
            <p:ph type="title"/>
          </p:nvPr>
        </p:nvSpPr>
        <p:spPr>
          <a:xfrm>
            <a:off x="628650" y="273844"/>
            <a:ext cx="7886700" cy="994200"/>
          </a:xfrm>
          <a:prstGeom prst="rect">
            <a:avLst/>
          </a:prstGeom>
          <a:noFill/>
          <a:ln>
            <a:noFill/>
          </a:ln>
        </p:spPr>
        <p:txBody>
          <a:bodyPr anchorCtr="0" anchor="ctr" bIns="34275" lIns="68575" spcFirstLastPara="1" rIns="68575" wrap="square" tIns="34275">
            <a:noAutofit/>
          </a:bodyPr>
          <a:lstStyle>
            <a:lvl1pPr lvl="0" rtl="0" algn="l">
              <a:lnSpc>
                <a:spcPct val="90000"/>
              </a:lnSpc>
              <a:spcBef>
                <a:spcPts val="0"/>
              </a:spcBef>
              <a:spcAft>
                <a:spcPts val="0"/>
              </a:spcAft>
              <a:buClr>
                <a:schemeClr val="dk1"/>
              </a:buClr>
              <a:buSzPts val="1400"/>
              <a:buNone/>
              <a:defRPr/>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p:txBody>
      </p:sp>
      <p:sp>
        <p:nvSpPr>
          <p:cNvPr id="60" name="Google Shape;60;p13"/>
          <p:cNvSpPr txBox="1"/>
          <p:nvPr>
            <p:ph idx="1" type="body"/>
          </p:nvPr>
        </p:nvSpPr>
        <p:spPr>
          <a:xfrm>
            <a:off x="628650" y="1369219"/>
            <a:ext cx="3886200" cy="3263400"/>
          </a:xfrm>
          <a:prstGeom prst="rect">
            <a:avLst/>
          </a:prstGeom>
          <a:noFill/>
          <a:ln>
            <a:noFill/>
          </a:ln>
        </p:spPr>
        <p:txBody>
          <a:bodyPr anchorCtr="0" anchor="t" bIns="34275" lIns="68575" spcFirstLastPara="1" rIns="68575" wrap="square" tIns="34275">
            <a:noAutofit/>
          </a:bodyPr>
          <a:lstStyle>
            <a:lvl1pPr indent="-317500" lvl="0" marL="457200" rtl="0" algn="l">
              <a:lnSpc>
                <a:spcPct val="90000"/>
              </a:lnSpc>
              <a:spcBef>
                <a:spcPts val="800"/>
              </a:spcBef>
              <a:spcAft>
                <a:spcPts val="0"/>
              </a:spcAft>
              <a:buClr>
                <a:schemeClr val="dk1"/>
              </a:buClr>
              <a:buSzPts val="1400"/>
              <a:buChar char="●"/>
              <a:defRPr/>
            </a:lvl1pPr>
            <a:lvl2pPr indent="-317500" lvl="1" marL="914400" rtl="0" algn="l">
              <a:lnSpc>
                <a:spcPct val="90000"/>
              </a:lnSpc>
              <a:spcBef>
                <a:spcPts val="1600"/>
              </a:spcBef>
              <a:spcAft>
                <a:spcPts val="0"/>
              </a:spcAft>
              <a:buClr>
                <a:schemeClr val="dk1"/>
              </a:buClr>
              <a:buSzPts val="1400"/>
              <a:buChar char="○"/>
              <a:defRPr/>
            </a:lvl2pPr>
            <a:lvl3pPr indent="-317500" lvl="2" marL="1371600" rtl="0" algn="l">
              <a:lnSpc>
                <a:spcPct val="90000"/>
              </a:lnSpc>
              <a:spcBef>
                <a:spcPts val="1600"/>
              </a:spcBef>
              <a:spcAft>
                <a:spcPts val="0"/>
              </a:spcAft>
              <a:buClr>
                <a:schemeClr val="dk1"/>
              </a:buClr>
              <a:buSzPts val="1400"/>
              <a:buChar char="■"/>
              <a:defRPr/>
            </a:lvl3pPr>
            <a:lvl4pPr indent="-317500" lvl="3" marL="1828800" rtl="0" algn="l">
              <a:lnSpc>
                <a:spcPct val="90000"/>
              </a:lnSpc>
              <a:spcBef>
                <a:spcPts val="1600"/>
              </a:spcBef>
              <a:spcAft>
                <a:spcPts val="0"/>
              </a:spcAft>
              <a:buClr>
                <a:schemeClr val="dk1"/>
              </a:buClr>
              <a:buSzPts val="1400"/>
              <a:buChar char="●"/>
              <a:defRPr/>
            </a:lvl4pPr>
            <a:lvl5pPr indent="-317500" lvl="4" marL="2286000" rtl="0" algn="l">
              <a:lnSpc>
                <a:spcPct val="90000"/>
              </a:lnSpc>
              <a:spcBef>
                <a:spcPts val="1600"/>
              </a:spcBef>
              <a:spcAft>
                <a:spcPts val="0"/>
              </a:spcAft>
              <a:buClr>
                <a:schemeClr val="dk1"/>
              </a:buClr>
              <a:buSzPts val="1400"/>
              <a:buChar char="○"/>
              <a:defRPr/>
            </a:lvl5pPr>
            <a:lvl6pPr indent="-317500" lvl="5" marL="2743200" rtl="0" algn="l">
              <a:lnSpc>
                <a:spcPct val="90000"/>
              </a:lnSpc>
              <a:spcBef>
                <a:spcPts val="1600"/>
              </a:spcBef>
              <a:spcAft>
                <a:spcPts val="0"/>
              </a:spcAft>
              <a:buClr>
                <a:schemeClr val="dk1"/>
              </a:buClr>
              <a:buSzPts val="1400"/>
              <a:buChar char="■"/>
              <a:defRPr/>
            </a:lvl6pPr>
            <a:lvl7pPr indent="-317500" lvl="6" marL="3200400" rtl="0" algn="l">
              <a:lnSpc>
                <a:spcPct val="90000"/>
              </a:lnSpc>
              <a:spcBef>
                <a:spcPts val="1600"/>
              </a:spcBef>
              <a:spcAft>
                <a:spcPts val="0"/>
              </a:spcAft>
              <a:buClr>
                <a:schemeClr val="dk1"/>
              </a:buClr>
              <a:buSzPts val="1400"/>
              <a:buChar char="●"/>
              <a:defRPr/>
            </a:lvl7pPr>
            <a:lvl8pPr indent="-317500" lvl="7" marL="3657600" rtl="0" algn="l">
              <a:lnSpc>
                <a:spcPct val="90000"/>
              </a:lnSpc>
              <a:spcBef>
                <a:spcPts val="1600"/>
              </a:spcBef>
              <a:spcAft>
                <a:spcPts val="0"/>
              </a:spcAft>
              <a:buClr>
                <a:schemeClr val="dk1"/>
              </a:buClr>
              <a:buSzPts val="1400"/>
              <a:buChar char="○"/>
              <a:defRPr/>
            </a:lvl8pPr>
            <a:lvl9pPr indent="-317500" lvl="8" marL="4114800" rtl="0" algn="l">
              <a:lnSpc>
                <a:spcPct val="90000"/>
              </a:lnSpc>
              <a:spcBef>
                <a:spcPts val="1600"/>
              </a:spcBef>
              <a:spcAft>
                <a:spcPts val="1600"/>
              </a:spcAft>
              <a:buClr>
                <a:schemeClr val="dk1"/>
              </a:buClr>
              <a:buSzPts val="1400"/>
              <a:buChar char="■"/>
              <a:defRPr/>
            </a:lvl9pPr>
          </a:lstStyle>
          <a:p/>
        </p:txBody>
      </p:sp>
      <p:sp>
        <p:nvSpPr>
          <p:cNvPr id="61" name="Google Shape;61;p13"/>
          <p:cNvSpPr txBox="1"/>
          <p:nvPr>
            <p:ph idx="2" type="body"/>
          </p:nvPr>
        </p:nvSpPr>
        <p:spPr>
          <a:xfrm>
            <a:off x="4629150" y="1369219"/>
            <a:ext cx="3886200" cy="3263400"/>
          </a:xfrm>
          <a:prstGeom prst="rect">
            <a:avLst/>
          </a:prstGeom>
          <a:noFill/>
          <a:ln>
            <a:noFill/>
          </a:ln>
        </p:spPr>
        <p:txBody>
          <a:bodyPr anchorCtr="0" anchor="t" bIns="34275" lIns="68575" spcFirstLastPara="1" rIns="68575" wrap="square" tIns="34275">
            <a:noAutofit/>
          </a:bodyPr>
          <a:lstStyle>
            <a:lvl1pPr indent="-317500" lvl="0" marL="457200" rtl="0" algn="l">
              <a:lnSpc>
                <a:spcPct val="90000"/>
              </a:lnSpc>
              <a:spcBef>
                <a:spcPts val="800"/>
              </a:spcBef>
              <a:spcAft>
                <a:spcPts val="0"/>
              </a:spcAft>
              <a:buClr>
                <a:schemeClr val="dk1"/>
              </a:buClr>
              <a:buSzPts val="1400"/>
              <a:buChar char="●"/>
              <a:defRPr/>
            </a:lvl1pPr>
            <a:lvl2pPr indent="-317500" lvl="1" marL="914400" rtl="0" algn="l">
              <a:lnSpc>
                <a:spcPct val="90000"/>
              </a:lnSpc>
              <a:spcBef>
                <a:spcPts val="1600"/>
              </a:spcBef>
              <a:spcAft>
                <a:spcPts val="0"/>
              </a:spcAft>
              <a:buClr>
                <a:schemeClr val="dk1"/>
              </a:buClr>
              <a:buSzPts val="1400"/>
              <a:buChar char="○"/>
              <a:defRPr/>
            </a:lvl2pPr>
            <a:lvl3pPr indent="-317500" lvl="2" marL="1371600" rtl="0" algn="l">
              <a:lnSpc>
                <a:spcPct val="90000"/>
              </a:lnSpc>
              <a:spcBef>
                <a:spcPts val="1600"/>
              </a:spcBef>
              <a:spcAft>
                <a:spcPts val="0"/>
              </a:spcAft>
              <a:buClr>
                <a:schemeClr val="dk1"/>
              </a:buClr>
              <a:buSzPts val="1400"/>
              <a:buChar char="■"/>
              <a:defRPr/>
            </a:lvl3pPr>
            <a:lvl4pPr indent="-317500" lvl="3" marL="1828800" rtl="0" algn="l">
              <a:lnSpc>
                <a:spcPct val="90000"/>
              </a:lnSpc>
              <a:spcBef>
                <a:spcPts val="1600"/>
              </a:spcBef>
              <a:spcAft>
                <a:spcPts val="0"/>
              </a:spcAft>
              <a:buClr>
                <a:schemeClr val="dk1"/>
              </a:buClr>
              <a:buSzPts val="1400"/>
              <a:buChar char="●"/>
              <a:defRPr/>
            </a:lvl4pPr>
            <a:lvl5pPr indent="-317500" lvl="4" marL="2286000" rtl="0" algn="l">
              <a:lnSpc>
                <a:spcPct val="90000"/>
              </a:lnSpc>
              <a:spcBef>
                <a:spcPts val="1600"/>
              </a:spcBef>
              <a:spcAft>
                <a:spcPts val="0"/>
              </a:spcAft>
              <a:buClr>
                <a:schemeClr val="dk1"/>
              </a:buClr>
              <a:buSzPts val="1400"/>
              <a:buChar char="○"/>
              <a:defRPr/>
            </a:lvl5pPr>
            <a:lvl6pPr indent="-317500" lvl="5" marL="2743200" rtl="0" algn="l">
              <a:lnSpc>
                <a:spcPct val="90000"/>
              </a:lnSpc>
              <a:spcBef>
                <a:spcPts val="1600"/>
              </a:spcBef>
              <a:spcAft>
                <a:spcPts val="0"/>
              </a:spcAft>
              <a:buClr>
                <a:schemeClr val="dk1"/>
              </a:buClr>
              <a:buSzPts val="1400"/>
              <a:buChar char="■"/>
              <a:defRPr/>
            </a:lvl6pPr>
            <a:lvl7pPr indent="-317500" lvl="6" marL="3200400" rtl="0" algn="l">
              <a:lnSpc>
                <a:spcPct val="90000"/>
              </a:lnSpc>
              <a:spcBef>
                <a:spcPts val="1600"/>
              </a:spcBef>
              <a:spcAft>
                <a:spcPts val="0"/>
              </a:spcAft>
              <a:buClr>
                <a:schemeClr val="dk1"/>
              </a:buClr>
              <a:buSzPts val="1400"/>
              <a:buChar char="●"/>
              <a:defRPr/>
            </a:lvl7pPr>
            <a:lvl8pPr indent="-317500" lvl="7" marL="3657600" rtl="0" algn="l">
              <a:lnSpc>
                <a:spcPct val="90000"/>
              </a:lnSpc>
              <a:spcBef>
                <a:spcPts val="1600"/>
              </a:spcBef>
              <a:spcAft>
                <a:spcPts val="0"/>
              </a:spcAft>
              <a:buClr>
                <a:schemeClr val="dk1"/>
              </a:buClr>
              <a:buSzPts val="1400"/>
              <a:buChar char="○"/>
              <a:defRPr/>
            </a:lvl8pPr>
            <a:lvl9pPr indent="-317500" lvl="8" marL="4114800" rtl="0" algn="l">
              <a:lnSpc>
                <a:spcPct val="90000"/>
              </a:lnSpc>
              <a:spcBef>
                <a:spcPts val="1600"/>
              </a:spcBef>
              <a:spcAft>
                <a:spcPts val="1600"/>
              </a:spcAft>
              <a:buClr>
                <a:schemeClr val="dk1"/>
              </a:buClr>
              <a:buSzPts val="1400"/>
              <a:buChar char="■"/>
              <a:defRPr/>
            </a:lvl9pPr>
          </a:lstStyle>
          <a:p/>
        </p:txBody>
      </p:sp>
      <p:sp>
        <p:nvSpPr>
          <p:cNvPr id="62" name="Google Shape;62;p13"/>
          <p:cNvSpPr txBox="1"/>
          <p:nvPr>
            <p:ph idx="10" type="dt"/>
          </p:nvPr>
        </p:nvSpPr>
        <p:spPr>
          <a:xfrm>
            <a:off x="628650" y="4767263"/>
            <a:ext cx="2057400" cy="273900"/>
          </a:xfrm>
          <a:prstGeom prst="rect">
            <a:avLst/>
          </a:prstGeom>
          <a:noFill/>
          <a:ln>
            <a:noFill/>
          </a:ln>
        </p:spPr>
        <p:txBody>
          <a:bodyPr anchorCtr="0" anchor="ctr" bIns="34275" lIns="68575" spcFirstLastPara="1" rIns="68575" wrap="square" tIns="34275">
            <a:noAutofit/>
          </a:bodyPr>
          <a:lstStyle>
            <a:lvl1pPr lvl="0" rtl="0" algn="l">
              <a:spcBef>
                <a:spcPts val="0"/>
              </a:spcBef>
              <a:spcAft>
                <a:spcPts val="0"/>
              </a:spcAft>
              <a:buSzPts val="1400"/>
              <a:buNone/>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63" name="Google Shape;63;p13"/>
          <p:cNvSpPr txBox="1"/>
          <p:nvPr>
            <p:ph idx="11" type="ftr"/>
          </p:nvPr>
        </p:nvSpPr>
        <p:spPr>
          <a:xfrm>
            <a:off x="3028950" y="4767263"/>
            <a:ext cx="3086100" cy="273900"/>
          </a:xfrm>
          <a:prstGeom prst="rect">
            <a:avLst/>
          </a:prstGeom>
          <a:noFill/>
          <a:ln>
            <a:noFill/>
          </a:ln>
        </p:spPr>
        <p:txBody>
          <a:bodyPr anchorCtr="0" anchor="ctr" bIns="34275" lIns="68575" spcFirstLastPara="1" rIns="68575" wrap="square" tIns="34275">
            <a:noAutofit/>
          </a:bodyPr>
          <a:lstStyle>
            <a:lvl1pPr lvl="0" rtl="0" algn="ctr">
              <a:spcBef>
                <a:spcPts val="0"/>
              </a:spcBef>
              <a:spcAft>
                <a:spcPts val="0"/>
              </a:spcAft>
              <a:buSzPts val="1400"/>
              <a:buNone/>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64" name="Google Shape;64;p13"/>
          <p:cNvSpPr txBox="1"/>
          <p:nvPr>
            <p:ph idx="12" type="sldNum"/>
          </p:nvPr>
        </p:nvSpPr>
        <p:spPr>
          <a:xfrm>
            <a:off x="6457950" y="4767263"/>
            <a:ext cx="2057400" cy="273900"/>
          </a:xfrm>
          <a:prstGeom prst="rect">
            <a:avLst/>
          </a:prstGeom>
          <a:noFill/>
          <a:ln>
            <a:noFill/>
          </a:ln>
        </p:spPr>
        <p:txBody>
          <a:bodyPr anchorCtr="0" anchor="ctr" bIns="34275" lIns="68575" spcFirstLastPara="1" rIns="68575" wrap="square" tIns="34275">
            <a:noAutofit/>
          </a:bodyPr>
          <a:lstStyle>
            <a:lvl1pPr indent="0" lvl="0" marL="0" rtl="0" algn="r">
              <a:spcBef>
                <a:spcPts val="0"/>
              </a:spcBef>
              <a:buNone/>
              <a:defRPr/>
            </a:lvl1pPr>
            <a:lvl2pPr indent="0" lvl="1" marL="0" rtl="0" algn="r">
              <a:spcBef>
                <a:spcPts val="0"/>
              </a:spcBef>
              <a:buNone/>
              <a:defRPr/>
            </a:lvl2pPr>
            <a:lvl3pPr indent="0" lvl="2" marL="0" rtl="0" algn="r">
              <a:spcBef>
                <a:spcPts val="0"/>
              </a:spcBef>
              <a:buNone/>
              <a:defRPr/>
            </a:lvl3pPr>
            <a:lvl4pPr indent="0" lvl="3" marL="0" rtl="0" algn="r">
              <a:spcBef>
                <a:spcPts val="0"/>
              </a:spcBef>
              <a:buNone/>
              <a:defRPr/>
            </a:lvl4pPr>
            <a:lvl5pPr indent="0" lvl="4" marL="0" rtl="0" algn="r">
              <a:spcBef>
                <a:spcPts val="0"/>
              </a:spcBef>
              <a:buNone/>
              <a:defRPr/>
            </a:lvl5pPr>
            <a:lvl6pPr indent="0" lvl="5" marL="0" rtl="0" algn="r">
              <a:spcBef>
                <a:spcPts val="0"/>
              </a:spcBef>
              <a:buNone/>
              <a:defRPr/>
            </a:lvl6pPr>
            <a:lvl7pPr indent="0" lvl="6" marL="0" rtl="0" algn="r">
              <a:spcBef>
                <a:spcPts val="0"/>
              </a:spcBef>
              <a:buNone/>
              <a:defRPr/>
            </a:lvl7pPr>
            <a:lvl8pPr indent="0" lvl="7" marL="0" rtl="0" algn="r">
              <a:spcBef>
                <a:spcPts val="0"/>
              </a:spcBef>
              <a:buNone/>
              <a:defRPr/>
            </a:lvl8pPr>
            <a:lvl9pPr indent="0" lvl="8" marL="0" rtl="0" algn="r">
              <a:spcBef>
                <a:spcPts val="0"/>
              </a:spcBef>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p:cSld name="TWO_OBJECTS_1">
    <p:spTree>
      <p:nvGrpSpPr>
        <p:cNvPr id="65" name="Shape 65"/>
        <p:cNvGrpSpPr/>
        <p:nvPr/>
      </p:nvGrpSpPr>
      <p:grpSpPr>
        <a:xfrm>
          <a:off x="0" y="0"/>
          <a:ext cx="0" cy="0"/>
          <a:chOff x="0" y="0"/>
          <a:chExt cx="0" cy="0"/>
        </a:xfrm>
      </p:grpSpPr>
      <p:sp>
        <p:nvSpPr>
          <p:cNvPr id="66" name="Google Shape;66;p14"/>
          <p:cNvSpPr txBox="1"/>
          <p:nvPr>
            <p:ph type="title"/>
          </p:nvPr>
        </p:nvSpPr>
        <p:spPr>
          <a:xfrm>
            <a:off x="628650" y="273844"/>
            <a:ext cx="7886700" cy="994200"/>
          </a:xfrm>
          <a:prstGeom prst="rect">
            <a:avLst/>
          </a:prstGeom>
          <a:noFill/>
          <a:ln>
            <a:noFill/>
          </a:ln>
        </p:spPr>
        <p:txBody>
          <a:bodyPr anchorCtr="0" anchor="ctr" bIns="34275" lIns="68575" spcFirstLastPara="1" rIns="68575" wrap="square" tIns="34275">
            <a:noAutofit/>
          </a:bodyPr>
          <a:lstStyle>
            <a:lvl1pPr lvl="0" rtl="0" algn="l">
              <a:lnSpc>
                <a:spcPct val="90000"/>
              </a:lnSpc>
              <a:spcBef>
                <a:spcPts val="0"/>
              </a:spcBef>
              <a:spcAft>
                <a:spcPts val="0"/>
              </a:spcAft>
              <a:buClr>
                <a:schemeClr val="lt1"/>
              </a:buClr>
              <a:buSzPts val="1400"/>
              <a:buNone/>
              <a:defRPr/>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p:txBody>
      </p:sp>
      <p:sp>
        <p:nvSpPr>
          <p:cNvPr id="67" name="Google Shape;67;p14"/>
          <p:cNvSpPr txBox="1"/>
          <p:nvPr>
            <p:ph idx="1" type="body"/>
          </p:nvPr>
        </p:nvSpPr>
        <p:spPr>
          <a:xfrm>
            <a:off x="628650" y="1369219"/>
            <a:ext cx="3886200" cy="3263400"/>
          </a:xfrm>
          <a:prstGeom prst="rect">
            <a:avLst/>
          </a:prstGeom>
          <a:noFill/>
          <a:ln>
            <a:noFill/>
          </a:ln>
        </p:spPr>
        <p:txBody>
          <a:bodyPr anchorCtr="0" anchor="t" bIns="34275" lIns="68575" spcFirstLastPara="1" rIns="68575" wrap="square" tIns="34275">
            <a:noAutofit/>
          </a:bodyPr>
          <a:lstStyle>
            <a:lvl1pPr indent="-317500" lvl="0" marL="457200" rtl="0" algn="l">
              <a:lnSpc>
                <a:spcPct val="90000"/>
              </a:lnSpc>
              <a:spcBef>
                <a:spcPts val="800"/>
              </a:spcBef>
              <a:spcAft>
                <a:spcPts val="0"/>
              </a:spcAft>
              <a:buClr>
                <a:schemeClr val="lt1"/>
              </a:buClr>
              <a:buSzPts val="1400"/>
              <a:buChar char="●"/>
              <a:defRPr/>
            </a:lvl1pPr>
            <a:lvl2pPr indent="-317500" lvl="1" marL="914400" rtl="0" algn="l">
              <a:lnSpc>
                <a:spcPct val="90000"/>
              </a:lnSpc>
              <a:spcBef>
                <a:spcPts val="1600"/>
              </a:spcBef>
              <a:spcAft>
                <a:spcPts val="0"/>
              </a:spcAft>
              <a:buClr>
                <a:schemeClr val="lt1"/>
              </a:buClr>
              <a:buSzPts val="1400"/>
              <a:buChar char="○"/>
              <a:defRPr/>
            </a:lvl2pPr>
            <a:lvl3pPr indent="-317500" lvl="2" marL="1371600" rtl="0" algn="l">
              <a:lnSpc>
                <a:spcPct val="90000"/>
              </a:lnSpc>
              <a:spcBef>
                <a:spcPts val="1600"/>
              </a:spcBef>
              <a:spcAft>
                <a:spcPts val="0"/>
              </a:spcAft>
              <a:buClr>
                <a:schemeClr val="lt1"/>
              </a:buClr>
              <a:buSzPts val="1400"/>
              <a:buChar char="■"/>
              <a:defRPr/>
            </a:lvl3pPr>
            <a:lvl4pPr indent="-317500" lvl="3" marL="1828800" rtl="0" algn="l">
              <a:lnSpc>
                <a:spcPct val="90000"/>
              </a:lnSpc>
              <a:spcBef>
                <a:spcPts val="1600"/>
              </a:spcBef>
              <a:spcAft>
                <a:spcPts val="0"/>
              </a:spcAft>
              <a:buClr>
                <a:schemeClr val="lt1"/>
              </a:buClr>
              <a:buSzPts val="1400"/>
              <a:buChar char="●"/>
              <a:defRPr/>
            </a:lvl4pPr>
            <a:lvl5pPr indent="-317500" lvl="4" marL="2286000" rtl="0" algn="l">
              <a:lnSpc>
                <a:spcPct val="90000"/>
              </a:lnSpc>
              <a:spcBef>
                <a:spcPts val="1600"/>
              </a:spcBef>
              <a:spcAft>
                <a:spcPts val="0"/>
              </a:spcAft>
              <a:buClr>
                <a:schemeClr val="lt1"/>
              </a:buClr>
              <a:buSzPts val="1400"/>
              <a:buChar char="○"/>
              <a:defRPr/>
            </a:lvl5pPr>
            <a:lvl6pPr indent="-317500" lvl="5" marL="2743200" rtl="0" algn="l">
              <a:lnSpc>
                <a:spcPct val="90000"/>
              </a:lnSpc>
              <a:spcBef>
                <a:spcPts val="1600"/>
              </a:spcBef>
              <a:spcAft>
                <a:spcPts val="0"/>
              </a:spcAft>
              <a:buClr>
                <a:schemeClr val="lt1"/>
              </a:buClr>
              <a:buSzPts val="1400"/>
              <a:buChar char="■"/>
              <a:defRPr/>
            </a:lvl6pPr>
            <a:lvl7pPr indent="-317500" lvl="6" marL="3200400" rtl="0" algn="l">
              <a:lnSpc>
                <a:spcPct val="90000"/>
              </a:lnSpc>
              <a:spcBef>
                <a:spcPts val="1600"/>
              </a:spcBef>
              <a:spcAft>
                <a:spcPts val="0"/>
              </a:spcAft>
              <a:buClr>
                <a:schemeClr val="lt1"/>
              </a:buClr>
              <a:buSzPts val="1400"/>
              <a:buChar char="●"/>
              <a:defRPr/>
            </a:lvl7pPr>
            <a:lvl8pPr indent="-317500" lvl="7" marL="3657600" rtl="0" algn="l">
              <a:lnSpc>
                <a:spcPct val="90000"/>
              </a:lnSpc>
              <a:spcBef>
                <a:spcPts val="1600"/>
              </a:spcBef>
              <a:spcAft>
                <a:spcPts val="0"/>
              </a:spcAft>
              <a:buClr>
                <a:schemeClr val="lt1"/>
              </a:buClr>
              <a:buSzPts val="1400"/>
              <a:buChar char="○"/>
              <a:defRPr/>
            </a:lvl8pPr>
            <a:lvl9pPr indent="-317500" lvl="8" marL="4114800" rtl="0" algn="l">
              <a:lnSpc>
                <a:spcPct val="90000"/>
              </a:lnSpc>
              <a:spcBef>
                <a:spcPts val="1600"/>
              </a:spcBef>
              <a:spcAft>
                <a:spcPts val="1600"/>
              </a:spcAft>
              <a:buClr>
                <a:schemeClr val="lt1"/>
              </a:buClr>
              <a:buSzPts val="1400"/>
              <a:buChar char="■"/>
              <a:defRPr/>
            </a:lvl9pPr>
          </a:lstStyle>
          <a:p/>
        </p:txBody>
      </p:sp>
      <p:sp>
        <p:nvSpPr>
          <p:cNvPr id="68" name="Google Shape;68;p14"/>
          <p:cNvSpPr txBox="1"/>
          <p:nvPr>
            <p:ph idx="2" type="body"/>
          </p:nvPr>
        </p:nvSpPr>
        <p:spPr>
          <a:xfrm>
            <a:off x="4629150" y="1369219"/>
            <a:ext cx="3886200" cy="3263400"/>
          </a:xfrm>
          <a:prstGeom prst="rect">
            <a:avLst/>
          </a:prstGeom>
          <a:noFill/>
          <a:ln>
            <a:noFill/>
          </a:ln>
        </p:spPr>
        <p:txBody>
          <a:bodyPr anchorCtr="0" anchor="t" bIns="34275" lIns="68575" spcFirstLastPara="1" rIns="68575" wrap="square" tIns="34275">
            <a:noAutofit/>
          </a:bodyPr>
          <a:lstStyle>
            <a:lvl1pPr indent="-317500" lvl="0" marL="457200" rtl="0" algn="l">
              <a:lnSpc>
                <a:spcPct val="90000"/>
              </a:lnSpc>
              <a:spcBef>
                <a:spcPts val="800"/>
              </a:spcBef>
              <a:spcAft>
                <a:spcPts val="0"/>
              </a:spcAft>
              <a:buClr>
                <a:schemeClr val="lt1"/>
              </a:buClr>
              <a:buSzPts val="1400"/>
              <a:buChar char="●"/>
              <a:defRPr/>
            </a:lvl1pPr>
            <a:lvl2pPr indent="-317500" lvl="1" marL="914400" rtl="0" algn="l">
              <a:lnSpc>
                <a:spcPct val="90000"/>
              </a:lnSpc>
              <a:spcBef>
                <a:spcPts val="1600"/>
              </a:spcBef>
              <a:spcAft>
                <a:spcPts val="0"/>
              </a:spcAft>
              <a:buClr>
                <a:schemeClr val="lt1"/>
              </a:buClr>
              <a:buSzPts val="1400"/>
              <a:buChar char="○"/>
              <a:defRPr/>
            </a:lvl2pPr>
            <a:lvl3pPr indent="-317500" lvl="2" marL="1371600" rtl="0" algn="l">
              <a:lnSpc>
                <a:spcPct val="90000"/>
              </a:lnSpc>
              <a:spcBef>
                <a:spcPts val="1600"/>
              </a:spcBef>
              <a:spcAft>
                <a:spcPts val="0"/>
              </a:spcAft>
              <a:buClr>
                <a:schemeClr val="lt1"/>
              </a:buClr>
              <a:buSzPts val="1400"/>
              <a:buChar char="■"/>
              <a:defRPr/>
            </a:lvl3pPr>
            <a:lvl4pPr indent="-317500" lvl="3" marL="1828800" rtl="0" algn="l">
              <a:lnSpc>
                <a:spcPct val="90000"/>
              </a:lnSpc>
              <a:spcBef>
                <a:spcPts val="1600"/>
              </a:spcBef>
              <a:spcAft>
                <a:spcPts val="0"/>
              </a:spcAft>
              <a:buClr>
                <a:schemeClr val="lt1"/>
              </a:buClr>
              <a:buSzPts val="1400"/>
              <a:buChar char="●"/>
              <a:defRPr/>
            </a:lvl4pPr>
            <a:lvl5pPr indent="-317500" lvl="4" marL="2286000" rtl="0" algn="l">
              <a:lnSpc>
                <a:spcPct val="90000"/>
              </a:lnSpc>
              <a:spcBef>
                <a:spcPts val="1600"/>
              </a:spcBef>
              <a:spcAft>
                <a:spcPts val="0"/>
              </a:spcAft>
              <a:buClr>
                <a:schemeClr val="lt1"/>
              </a:buClr>
              <a:buSzPts val="1400"/>
              <a:buChar char="○"/>
              <a:defRPr/>
            </a:lvl5pPr>
            <a:lvl6pPr indent="-317500" lvl="5" marL="2743200" rtl="0" algn="l">
              <a:lnSpc>
                <a:spcPct val="90000"/>
              </a:lnSpc>
              <a:spcBef>
                <a:spcPts val="1600"/>
              </a:spcBef>
              <a:spcAft>
                <a:spcPts val="0"/>
              </a:spcAft>
              <a:buClr>
                <a:schemeClr val="lt1"/>
              </a:buClr>
              <a:buSzPts val="1400"/>
              <a:buChar char="■"/>
              <a:defRPr/>
            </a:lvl6pPr>
            <a:lvl7pPr indent="-317500" lvl="6" marL="3200400" rtl="0" algn="l">
              <a:lnSpc>
                <a:spcPct val="90000"/>
              </a:lnSpc>
              <a:spcBef>
                <a:spcPts val="1600"/>
              </a:spcBef>
              <a:spcAft>
                <a:spcPts val="0"/>
              </a:spcAft>
              <a:buClr>
                <a:schemeClr val="lt1"/>
              </a:buClr>
              <a:buSzPts val="1400"/>
              <a:buChar char="●"/>
              <a:defRPr/>
            </a:lvl7pPr>
            <a:lvl8pPr indent="-317500" lvl="7" marL="3657600" rtl="0" algn="l">
              <a:lnSpc>
                <a:spcPct val="90000"/>
              </a:lnSpc>
              <a:spcBef>
                <a:spcPts val="1600"/>
              </a:spcBef>
              <a:spcAft>
                <a:spcPts val="0"/>
              </a:spcAft>
              <a:buClr>
                <a:schemeClr val="lt1"/>
              </a:buClr>
              <a:buSzPts val="1400"/>
              <a:buChar char="○"/>
              <a:defRPr/>
            </a:lvl8pPr>
            <a:lvl9pPr indent="-317500" lvl="8" marL="4114800" rtl="0" algn="l">
              <a:lnSpc>
                <a:spcPct val="90000"/>
              </a:lnSpc>
              <a:spcBef>
                <a:spcPts val="1600"/>
              </a:spcBef>
              <a:spcAft>
                <a:spcPts val="1600"/>
              </a:spcAft>
              <a:buClr>
                <a:schemeClr val="lt1"/>
              </a:buClr>
              <a:buSzPts val="1400"/>
              <a:buChar char="■"/>
              <a:defRPr/>
            </a:lvl9pPr>
          </a:lstStyle>
          <a:p/>
        </p:txBody>
      </p:sp>
      <p:sp>
        <p:nvSpPr>
          <p:cNvPr id="69" name="Google Shape;69;p14"/>
          <p:cNvSpPr txBox="1"/>
          <p:nvPr>
            <p:ph idx="10" type="dt"/>
          </p:nvPr>
        </p:nvSpPr>
        <p:spPr>
          <a:xfrm>
            <a:off x="628650" y="4767263"/>
            <a:ext cx="2057400" cy="273900"/>
          </a:xfrm>
          <a:prstGeom prst="rect">
            <a:avLst/>
          </a:prstGeom>
          <a:noFill/>
          <a:ln>
            <a:noFill/>
          </a:ln>
        </p:spPr>
        <p:txBody>
          <a:bodyPr anchorCtr="0" anchor="ctr" bIns="34275" lIns="68575" spcFirstLastPara="1" rIns="68575" wrap="square" tIns="34275">
            <a:noAutofit/>
          </a:bodyPr>
          <a:lstStyle>
            <a:lvl1pPr lvl="0" rtl="0" algn="l">
              <a:spcBef>
                <a:spcPts val="0"/>
              </a:spcBef>
              <a:spcAft>
                <a:spcPts val="0"/>
              </a:spcAft>
              <a:buSzPts val="1400"/>
              <a:buNone/>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70" name="Google Shape;70;p14"/>
          <p:cNvSpPr txBox="1"/>
          <p:nvPr>
            <p:ph idx="11" type="ftr"/>
          </p:nvPr>
        </p:nvSpPr>
        <p:spPr>
          <a:xfrm>
            <a:off x="3028950" y="4767263"/>
            <a:ext cx="3086100" cy="273900"/>
          </a:xfrm>
          <a:prstGeom prst="rect">
            <a:avLst/>
          </a:prstGeom>
          <a:noFill/>
          <a:ln>
            <a:noFill/>
          </a:ln>
        </p:spPr>
        <p:txBody>
          <a:bodyPr anchorCtr="0" anchor="ctr" bIns="34275" lIns="68575" spcFirstLastPara="1" rIns="68575" wrap="square" tIns="34275">
            <a:noAutofit/>
          </a:bodyPr>
          <a:lstStyle>
            <a:lvl1pPr lvl="0" rtl="0" algn="ctr">
              <a:spcBef>
                <a:spcPts val="0"/>
              </a:spcBef>
              <a:spcAft>
                <a:spcPts val="0"/>
              </a:spcAft>
              <a:buSzPts val="1400"/>
              <a:buNone/>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71" name="Google Shape;71;p14"/>
          <p:cNvSpPr txBox="1"/>
          <p:nvPr>
            <p:ph idx="12" type="sldNum"/>
          </p:nvPr>
        </p:nvSpPr>
        <p:spPr>
          <a:xfrm>
            <a:off x="6457950" y="4767263"/>
            <a:ext cx="2057400" cy="273900"/>
          </a:xfrm>
          <a:prstGeom prst="rect">
            <a:avLst/>
          </a:prstGeom>
          <a:noFill/>
          <a:ln>
            <a:noFill/>
          </a:ln>
        </p:spPr>
        <p:txBody>
          <a:bodyPr anchorCtr="0" anchor="ctr" bIns="34275" lIns="68575" spcFirstLastPara="1" rIns="68575" wrap="square" tIns="34275">
            <a:noAutofit/>
          </a:bodyPr>
          <a:lstStyle>
            <a:lvl1pPr indent="0" lvl="0" marL="0" rtl="0" algn="r">
              <a:spcBef>
                <a:spcPts val="0"/>
              </a:spcBef>
              <a:buNone/>
              <a:defRPr/>
            </a:lvl1pPr>
            <a:lvl2pPr indent="0" lvl="1" marL="0" rtl="0" algn="r">
              <a:spcBef>
                <a:spcPts val="0"/>
              </a:spcBef>
              <a:buNone/>
              <a:defRPr/>
            </a:lvl2pPr>
            <a:lvl3pPr indent="0" lvl="2" marL="0" rtl="0" algn="r">
              <a:spcBef>
                <a:spcPts val="0"/>
              </a:spcBef>
              <a:buNone/>
              <a:defRPr/>
            </a:lvl3pPr>
            <a:lvl4pPr indent="0" lvl="3" marL="0" rtl="0" algn="r">
              <a:spcBef>
                <a:spcPts val="0"/>
              </a:spcBef>
              <a:buNone/>
              <a:defRPr/>
            </a:lvl4pPr>
            <a:lvl5pPr indent="0" lvl="4" marL="0" rtl="0" algn="r">
              <a:spcBef>
                <a:spcPts val="0"/>
              </a:spcBef>
              <a:buNone/>
              <a:defRPr/>
            </a:lvl5pPr>
            <a:lvl6pPr indent="0" lvl="5" marL="0" rtl="0" algn="r">
              <a:spcBef>
                <a:spcPts val="0"/>
              </a:spcBef>
              <a:buNone/>
              <a:defRPr/>
            </a:lvl6pPr>
            <a:lvl7pPr indent="0" lvl="6" marL="0" rtl="0" algn="r">
              <a:spcBef>
                <a:spcPts val="0"/>
              </a:spcBef>
              <a:buNone/>
              <a:defRPr/>
            </a:lvl7pPr>
            <a:lvl8pPr indent="0" lvl="7" marL="0" rtl="0" algn="r">
              <a:spcBef>
                <a:spcPts val="0"/>
              </a:spcBef>
              <a:buNone/>
              <a:defRPr/>
            </a:lvl8pPr>
            <a:lvl9pPr indent="0" lvl="8" marL="0" rtl="0" algn="r">
              <a:spcBef>
                <a:spcPts val="0"/>
              </a:spcBef>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5" name="Shape 15"/>
        <p:cNvGrpSpPr/>
        <p:nvPr/>
      </p:nvGrpSpPr>
      <p:grpSpPr>
        <a:xfrm>
          <a:off x="0" y="0"/>
          <a:ext cx="0" cy="0"/>
          <a:chOff x="0" y="0"/>
          <a:chExt cx="0" cy="0"/>
        </a:xfrm>
      </p:grpSpPr>
      <p:sp>
        <p:nvSpPr>
          <p:cNvPr id="16" name="Google Shape;16;p3"/>
          <p:cNvSpPr/>
          <p:nvPr/>
        </p:nvSpPr>
        <p:spPr>
          <a:xfrm>
            <a:off x="0" y="1567350"/>
            <a:ext cx="9144000" cy="20088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 name="Google Shape;17;p3"/>
          <p:cNvSpPr txBox="1"/>
          <p:nvPr>
            <p:ph type="title"/>
          </p:nvPr>
        </p:nvSpPr>
        <p:spPr>
          <a:xfrm>
            <a:off x="430800" y="1889700"/>
            <a:ext cx="8282400" cy="1516500"/>
          </a:xfrm>
          <a:prstGeom prst="rect">
            <a:avLst/>
          </a:prstGeom>
        </p:spPr>
        <p:txBody>
          <a:bodyPr anchorCtr="0" anchor="ctr" bIns="91425" lIns="91425" spcFirstLastPara="1" rIns="91425" wrap="square" tIns="91425">
            <a:noAutofit/>
          </a:bodyPr>
          <a:lstStyle>
            <a:lvl1pPr lvl="0" rtl="0" algn="ctr">
              <a:spcBef>
                <a:spcPts val="0"/>
              </a:spcBef>
              <a:spcAft>
                <a:spcPts val="0"/>
              </a:spcAft>
              <a:buClr>
                <a:schemeClr val="lt1"/>
              </a:buClr>
              <a:buSzPts val="3600"/>
              <a:buNone/>
              <a:defRPr sz="3600">
                <a:solidFill>
                  <a:schemeClr val="lt1"/>
                </a:solidFill>
              </a:defRPr>
            </a:lvl1pPr>
            <a:lvl2pPr lvl="1" rtl="0" algn="ctr">
              <a:spcBef>
                <a:spcPts val="0"/>
              </a:spcBef>
              <a:spcAft>
                <a:spcPts val="0"/>
              </a:spcAft>
              <a:buClr>
                <a:schemeClr val="lt1"/>
              </a:buClr>
              <a:buSzPts val="3600"/>
              <a:buNone/>
              <a:defRPr sz="3600">
                <a:solidFill>
                  <a:schemeClr val="lt1"/>
                </a:solidFill>
              </a:defRPr>
            </a:lvl2pPr>
            <a:lvl3pPr lvl="2" rtl="0" algn="ctr">
              <a:spcBef>
                <a:spcPts val="0"/>
              </a:spcBef>
              <a:spcAft>
                <a:spcPts val="0"/>
              </a:spcAft>
              <a:buClr>
                <a:schemeClr val="lt1"/>
              </a:buClr>
              <a:buSzPts val="3600"/>
              <a:buNone/>
              <a:defRPr sz="3600">
                <a:solidFill>
                  <a:schemeClr val="lt1"/>
                </a:solidFill>
              </a:defRPr>
            </a:lvl3pPr>
            <a:lvl4pPr lvl="3" rtl="0" algn="ctr">
              <a:spcBef>
                <a:spcPts val="0"/>
              </a:spcBef>
              <a:spcAft>
                <a:spcPts val="0"/>
              </a:spcAft>
              <a:buClr>
                <a:schemeClr val="lt1"/>
              </a:buClr>
              <a:buSzPts val="3600"/>
              <a:buNone/>
              <a:defRPr sz="3600">
                <a:solidFill>
                  <a:schemeClr val="lt1"/>
                </a:solidFill>
              </a:defRPr>
            </a:lvl4pPr>
            <a:lvl5pPr lvl="4" rtl="0" algn="ctr">
              <a:spcBef>
                <a:spcPts val="0"/>
              </a:spcBef>
              <a:spcAft>
                <a:spcPts val="0"/>
              </a:spcAft>
              <a:buClr>
                <a:schemeClr val="lt1"/>
              </a:buClr>
              <a:buSzPts val="3600"/>
              <a:buNone/>
              <a:defRPr sz="3600">
                <a:solidFill>
                  <a:schemeClr val="lt1"/>
                </a:solidFill>
              </a:defRPr>
            </a:lvl5pPr>
            <a:lvl6pPr lvl="5" rtl="0" algn="ctr">
              <a:spcBef>
                <a:spcPts val="0"/>
              </a:spcBef>
              <a:spcAft>
                <a:spcPts val="0"/>
              </a:spcAft>
              <a:buClr>
                <a:schemeClr val="lt1"/>
              </a:buClr>
              <a:buSzPts val="3600"/>
              <a:buNone/>
              <a:defRPr sz="3600">
                <a:solidFill>
                  <a:schemeClr val="lt1"/>
                </a:solidFill>
              </a:defRPr>
            </a:lvl6pPr>
            <a:lvl7pPr lvl="6" rtl="0" algn="ctr">
              <a:spcBef>
                <a:spcPts val="0"/>
              </a:spcBef>
              <a:spcAft>
                <a:spcPts val="0"/>
              </a:spcAft>
              <a:buClr>
                <a:schemeClr val="lt1"/>
              </a:buClr>
              <a:buSzPts val="3600"/>
              <a:buNone/>
              <a:defRPr sz="3600">
                <a:solidFill>
                  <a:schemeClr val="lt1"/>
                </a:solidFill>
              </a:defRPr>
            </a:lvl7pPr>
            <a:lvl8pPr lvl="7" rtl="0" algn="ctr">
              <a:spcBef>
                <a:spcPts val="0"/>
              </a:spcBef>
              <a:spcAft>
                <a:spcPts val="0"/>
              </a:spcAft>
              <a:buClr>
                <a:schemeClr val="lt1"/>
              </a:buClr>
              <a:buSzPts val="3600"/>
              <a:buNone/>
              <a:defRPr sz="3600">
                <a:solidFill>
                  <a:schemeClr val="lt1"/>
                </a:solidFill>
              </a:defRPr>
            </a:lvl8pPr>
            <a:lvl9pPr lvl="8" rtl="0" algn="ctr">
              <a:spcBef>
                <a:spcPts val="0"/>
              </a:spcBef>
              <a:spcAft>
                <a:spcPts val="0"/>
              </a:spcAft>
              <a:buClr>
                <a:schemeClr val="lt1"/>
              </a:buClr>
              <a:buSzPts val="3600"/>
              <a:buNone/>
              <a:defRPr sz="3600">
                <a:solidFill>
                  <a:schemeClr val="lt1"/>
                </a:solidFill>
              </a:defRPr>
            </a:lvl9pPr>
          </a:lstStyle>
          <a:p/>
        </p:txBody>
      </p:sp>
      <p:sp>
        <p:nvSpPr>
          <p:cNvPr id="18" name="Google Shape;18;p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9" name="Shape 19"/>
        <p:cNvGrpSpPr/>
        <p:nvPr/>
      </p:nvGrpSpPr>
      <p:grpSpPr>
        <a:xfrm>
          <a:off x="0" y="0"/>
          <a:ext cx="0" cy="0"/>
          <a:chOff x="0" y="0"/>
          <a:chExt cx="0" cy="0"/>
        </a:xfrm>
      </p:grpSpPr>
      <p:cxnSp>
        <p:nvCxnSpPr>
          <p:cNvPr id="20" name="Google Shape;20;p4"/>
          <p:cNvCxnSpPr/>
          <p:nvPr/>
        </p:nvCxnSpPr>
        <p:spPr>
          <a:xfrm>
            <a:off x="429200" y="1275577"/>
            <a:ext cx="614100" cy="0"/>
          </a:xfrm>
          <a:prstGeom prst="straightConnector1">
            <a:avLst/>
          </a:prstGeom>
          <a:noFill/>
          <a:ln cap="flat" cmpd="sng" w="19050">
            <a:solidFill>
              <a:schemeClr val="dk2"/>
            </a:solidFill>
            <a:prstDash val="lgDash"/>
            <a:round/>
            <a:headEnd len="sm" w="sm" type="none"/>
            <a:tailEnd len="sm" w="sm" type="none"/>
          </a:ln>
        </p:spPr>
      </p:cxnSp>
      <p:sp>
        <p:nvSpPr>
          <p:cNvPr id="21" name="Google Shape;21;p4"/>
          <p:cNvSpPr txBox="1"/>
          <p:nvPr>
            <p:ph type="title"/>
          </p:nvPr>
        </p:nvSpPr>
        <p:spPr>
          <a:xfrm>
            <a:off x="311700" y="372500"/>
            <a:ext cx="8520600" cy="733500"/>
          </a:xfrm>
          <a:prstGeom prst="rect">
            <a:avLst/>
          </a:prstGeom>
        </p:spPr>
        <p:txBody>
          <a:bodyPr anchorCtr="0" anchor="b" bIns="91425" lIns="91425" spcFirstLastPara="1" rIns="91425" wrap="square" tIns="91425">
            <a:noAutofit/>
          </a:bodyPr>
          <a:lstStyle>
            <a:lvl1pPr lvl="0" rtl="0">
              <a:spcBef>
                <a:spcPts val="0"/>
              </a:spcBef>
              <a:spcAft>
                <a:spcPts val="0"/>
              </a:spcAft>
              <a:buSzPts val="3000"/>
              <a:buNone/>
              <a:defRPr/>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p:txBody>
      </p:sp>
      <p:sp>
        <p:nvSpPr>
          <p:cNvPr id="22" name="Google Shape;22;p4"/>
          <p:cNvSpPr txBox="1"/>
          <p:nvPr>
            <p:ph idx="1" type="body"/>
          </p:nvPr>
        </p:nvSpPr>
        <p:spPr>
          <a:xfrm>
            <a:off x="311700" y="1468825"/>
            <a:ext cx="8520600" cy="3099900"/>
          </a:xfrm>
          <a:prstGeom prst="rect">
            <a:avLst/>
          </a:prstGeom>
        </p:spPr>
        <p:txBody>
          <a:bodyPr anchorCtr="0" anchor="t" bIns="91425" lIns="91425" spcFirstLastPara="1" rIns="91425" wrap="square" tIns="91425">
            <a:noAutofit/>
          </a:bodyPr>
          <a:lstStyle>
            <a:lvl1pPr indent="-342900" lvl="0" marL="457200" rtl="0">
              <a:spcBef>
                <a:spcPts val="0"/>
              </a:spcBef>
              <a:spcAft>
                <a:spcPts val="0"/>
              </a:spcAft>
              <a:buSzPts val="1800"/>
              <a:buChar char="●"/>
              <a:defRPr/>
            </a:lvl1pPr>
            <a:lvl2pPr indent="-317500" lvl="1" marL="914400" rtl="0">
              <a:spcBef>
                <a:spcPts val="1600"/>
              </a:spcBef>
              <a:spcAft>
                <a:spcPts val="0"/>
              </a:spcAft>
              <a:buSzPts val="1400"/>
              <a:buChar char="○"/>
              <a:defRPr/>
            </a:lvl2pPr>
            <a:lvl3pPr indent="-317500" lvl="2" marL="1371600" rtl="0">
              <a:spcBef>
                <a:spcPts val="1600"/>
              </a:spcBef>
              <a:spcAft>
                <a:spcPts val="0"/>
              </a:spcAft>
              <a:buSzPts val="1400"/>
              <a:buChar char="■"/>
              <a:defRPr/>
            </a:lvl3pPr>
            <a:lvl4pPr indent="-317500" lvl="3" marL="1828800" rtl="0">
              <a:spcBef>
                <a:spcPts val="1600"/>
              </a:spcBef>
              <a:spcAft>
                <a:spcPts val="0"/>
              </a:spcAft>
              <a:buSzPts val="1400"/>
              <a:buChar char="●"/>
              <a:defRPr/>
            </a:lvl4pPr>
            <a:lvl5pPr indent="-317500" lvl="4" marL="2286000" rtl="0">
              <a:spcBef>
                <a:spcPts val="1600"/>
              </a:spcBef>
              <a:spcAft>
                <a:spcPts val="0"/>
              </a:spcAft>
              <a:buSzPts val="1400"/>
              <a:buChar char="○"/>
              <a:defRPr/>
            </a:lvl5pPr>
            <a:lvl6pPr indent="-317500" lvl="5" marL="2743200" rtl="0">
              <a:spcBef>
                <a:spcPts val="1600"/>
              </a:spcBef>
              <a:spcAft>
                <a:spcPts val="0"/>
              </a:spcAft>
              <a:buSzPts val="1400"/>
              <a:buChar char="■"/>
              <a:defRPr/>
            </a:lvl6pPr>
            <a:lvl7pPr indent="-317500" lvl="6" marL="3200400" rtl="0">
              <a:spcBef>
                <a:spcPts val="1600"/>
              </a:spcBef>
              <a:spcAft>
                <a:spcPts val="0"/>
              </a:spcAft>
              <a:buSzPts val="1400"/>
              <a:buChar char="●"/>
              <a:defRPr/>
            </a:lvl7pPr>
            <a:lvl8pPr indent="-317500" lvl="7" marL="3657600" rtl="0">
              <a:spcBef>
                <a:spcPts val="1600"/>
              </a:spcBef>
              <a:spcAft>
                <a:spcPts val="0"/>
              </a:spcAft>
              <a:buSzPts val="1400"/>
              <a:buChar char="○"/>
              <a:defRPr/>
            </a:lvl8pPr>
            <a:lvl9pPr indent="-317500" lvl="8" marL="4114800" rtl="0">
              <a:spcBef>
                <a:spcPts val="1600"/>
              </a:spcBef>
              <a:spcAft>
                <a:spcPts val="1600"/>
              </a:spcAft>
              <a:buSzPts val="1400"/>
              <a:buChar char="■"/>
              <a:defRPr/>
            </a:lvl9pPr>
          </a:lstStyle>
          <a:p/>
        </p:txBody>
      </p:sp>
      <p:sp>
        <p:nvSpPr>
          <p:cNvPr id="23" name="Google Shape;23;p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4" name="Shape 24"/>
        <p:cNvGrpSpPr/>
        <p:nvPr/>
      </p:nvGrpSpPr>
      <p:grpSpPr>
        <a:xfrm>
          <a:off x="0" y="0"/>
          <a:ext cx="0" cy="0"/>
          <a:chOff x="0" y="0"/>
          <a:chExt cx="0" cy="0"/>
        </a:xfrm>
      </p:grpSpPr>
      <p:cxnSp>
        <p:nvCxnSpPr>
          <p:cNvPr id="25" name="Google Shape;25;p5"/>
          <p:cNvCxnSpPr/>
          <p:nvPr/>
        </p:nvCxnSpPr>
        <p:spPr>
          <a:xfrm>
            <a:off x="429200" y="1275577"/>
            <a:ext cx="614100" cy="0"/>
          </a:xfrm>
          <a:prstGeom prst="straightConnector1">
            <a:avLst/>
          </a:prstGeom>
          <a:noFill/>
          <a:ln cap="flat" cmpd="sng" w="19050">
            <a:solidFill>
              <a:schemeClr val="dk2"/>
            </a:solidFill>
            <a:prstDash val="lgDash"/>
            <a:round/>
            <a:headEnd len="sm" w="sm" type="none"/>
            <a:tailEnd len="sm" w="sm" type="none"/>
          </a:ln>
        </p:spPr>
      </p:cxnSp>
      <p:sp>
        <p:nvSpPr>
          <p:cNvPr id="26" name="Google Shape;26;p5"/>
          <p:cNvSpPr txBox="1"/>
          <p:nvPr>
            <p:ph type="title"/>
          </p:nvPr>
        </p:nvSpPr>
        <p:spPr>
          <a:xfrm>
            <a:off x="311700" y="372500"/>
            <a:ext cx="8520600" cy="733500"/>
          </a:xfrm>
          <a:prstGeom prst="rect">
            <a:avLst/>
          </a:prstGeom>
        </p:spPr>
        <p:txBody>
          <a:bodyPr anchorCtr="0" anchor="b" bIns="91425" lIns="91425" spcFirstLastPara="1" rIns="91425" wrap="square" tIns="91425">
            <a:noAutofit/>
          </a:bodyPr>
          <a:lstStyle>
            <a:lvl1pPr lvl="0" rtl="0">
              <a:spcBef>
                <a:spcPts val="0"/>
              </a:spcBef>
              <a:spcAft>
                <a:spcPts val="0"/>
              </a:spcAft>
              <a:buSzPts val="3000"/>
              <a:buNone/>
              <a:defRPr/>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p:txBody>
      </p:sp>
      <p:sp>
        <p:nvSpPr>
          <p:cNvPr id="27" name="Google Shape;27;p5"/>
          <p:cNvSpPr txBox="1"/>
          <p:nvPr>
            <p:ph idx="1" type="body"/>
          </p:nvPr>
        </p:nvSpPr>
        <p:spPr>
          <a:xfrm>
            <a:off x="311700" y="1468825"/>
            <a:ext cx="3999900" cy="3099900"/>
          </a:xfrm>
          <a:prstGeom prst="rect">
            <a:avLst/>
          </a:prstGeom>
        </p:spPr>
        <p:txBody>
          <a:bodyPr anchorCtr="0" anchor="t" bIns="91425" lIns="91425" spcFirstLastPara="1" rIns="91425" wrap="square" tIns="91425">
            <a:noAutofit/>
          </a:bodyPr>
          <a:lstStyle>
            <a:lvl1pPr indent="-317500" lvl="0" marL="457200" rtl="0">
              <a:spcBef>
                <a:spcPts val="0"/>
              </a:spcBef>
              <a:spcAft>
                <a:spcPts val="0"/>
              </a:spcAft>
              <a:buSzPts val="1400"/>
              <a:buChar char="●"/>
              <a:defRPr sz="1400"/>
            </a:lvl1pPr>
            <a:lvl2pPr indent="-304800" lvl="1" marL="914400" rtl="0">
              <a:spcBef>
                <a:spcPts val="1600"/>
              </a:spcBef>
              <a:spcAft>
                <a:spcPts val="0"/>
              </a:spcAft>
              <a:buSzPts val="1200"/>
              <a:buChar char="○"/>
              <a:defRPr sz="1200"/>
            </a:lvl2pPr>
            <a:lvl3pPr indent="-304800" lvl="2" marL="1371600" rtl="0">
              <a:spcBef>
                <a:spcPts val="1600"/>
              </a:spcBef>
              <a:spcAft>
                <a:spcPts val="0"/>
              </a:spcAft>
              <a:buSzPts val="1200"/>
              <a:buChar char="■"/>
              <a:defRPr sz="1200"/>
            </a:lvl3pPr>
            <a:lvl4pPr indent="-304800" lvl="3" marL="1828800" rtl="0">
              <a:spcBef>
                <a:spcPts val="1600"/>
              </a:spcBef>
              <a:spcAft>
                <a:spcPts val="0"/>
              </a:spcAft>
              <a:buSzPts val="1200"/>
              <a:buChar char="●"/>
              <a:defRPr sz="1200"/>
            </a:lvl4pPr>
            <a:lvl5pPr indent="-304800" lvl="4" marL="2286000" rtl="0">
              <a:spcBef>
                <a:spcPts val="1600"/>
              </a:spcBef>
              <a:spcAft>
                <a:spcPts val="0"/>
              </a:spcAft>
              <a:buSzPts val="1200"/>
              <a:buChar char="○"/>
              <a:defRPr sz="1200"/>
            </a:lvl5pPr>
            <a:lvl6pPr indent="-304800" lvl="5" marL="2743200" rtl="0">
              <a:spcBef>
                <a:spcPts val="1600"/>
              </a:spcBef>
              <a:spcAft>
                <a:spcPts val="0"/>
              </a:spcAft>
              <a:buSzPts val="1200"/>
              <a:buChar char="■"/>
              <a:defRPr sz="1200"/>
            </a:lvl6pPr>
            <a:lvl7pPr indent="-304800" lvl="6" marL="3200400" rtl="0">
              <a:spcBef>
                <a:spcPts val="1600"/>
              </a:spcBef>
              <a:spcAft>
                <a:spcPts val="0"/>
              </a:spcAft>
              <a:buSzPts val="1200"/>
              <a:buChar char="●"/>
              <a:defRPr sz="1200"/>
            </a:lvl7pPr>
            <a:lvl8pPr indent="-304800" lvl="7" marL="3657600" rtl="0">
              <a:spcBef>
                <a:spcPts val="1600"/>
              </a:spcBef>
              <a:spcAft>
                <a:spcPts val="0"/>
              </a:spcAft>
              <a:buSzPts val="1200"/>
              <a:buChar char="○"/>
              <a:defRPr sz="1200"/>
            </a:lvl8pPr>
            <a:lvl9pPr indent="-304800" lvl="8" marL="4114800" rtl="0">
              <a:spcBef>
                <a:spcPts val="1600"/>
              </a:spcBef>
              <a:spcAft>
                <a:spcPts val="1600"/>
              </a:spcAft>
              <a:buSzPts val="1200"/>
              <a:buChar char="■"/>
              <a:defRPr sz="1200"/>
            </a:lvl9pPr>
          </a:lstStyle>
          <a:p/>
        </p:txBody>
      </p:sp>
      <p:sp>
        <p:nvSpPr>
          <p:cNvPr id="28" name="Google Shape;28;p5"/>
          <p:cNvSpPr txBox="1"/>
          <p:nvPr>
            <p:ph idx="2" type="body"/>
          </p:nvPr>
        </p:nvSpPr>
        <p:spPr>
          <a:xfrm>
            <a:off x="4832400" y="1468825"/>
            <a:ext cx="3999900" cy="3099900"/>
          </a:xfrm>
          <a:prstGeom prst="rect">
            <a:avLst/>
          </a:prstGeom>
        </p:spPr>
        <p:txBody>
          <a:bodyPr anchorCtr="0" anchor="t" bIns="91425" lIns="91425" spcFirstLastPara="1" rIns="91425" wrap="square" tIns="91425">
            <a:noAutofit/>
          </a:bodyPr>
          <a:lstStyle>
            <a:lvl1pPr indent="-317500" lvl="0" marL="457200" rtl="0">
              <a:spcBef>
                <a:spcPts val="0"/>
              </a:spcBef>
              <a:spcAft>
                <a:spcPts val="0"/>
              </a:spcAft>
              <a:buSzPts val="1400"/>
              <a:buChar char="●"/>
              <a:defRPr sz="1400"/>
            </a:lvl1pPr>
            <a:lvl2pPr indent="-304800" lvl="1" marL="914400" rtl="0">
              <a:spcBef>
                <a:spcPts val="1600"/>
              </a:spcBef>
              <a:spcAft>
                <a:spcPts val="0"/>
              </a:spcAft>
              <a:buSzPts val="1200"/>
              <a:buChar char="○"/>
              <a:defRPr sz="1200"/>
            </a:lvl2pPr>
            <a:lvl3pPr indent="-304800" lvl="2" marL="1371600" rtl="0">
              <a:spcBef>
                <a:spcPts val="1600"/>
              </a:spcBef>
              <a:spcAft>
                <a:spcPts val="0"/>
              </a:spcAft>
              <a:buSzPts val="1200"/>
              <a:buChar char="■"/>
              <a:defRPr sz="1200"/>
            </a:lvl3pPr>
            <a:lvl4pPr indent="-304800" lvl="3" marL="1828800" rtl="0">
              <a:spcBef>
                <a:spcPts val="1600"/>
              </a:spcBef>
              <a:spcAft>
                <a:spcPts val="0"/>
              </a:spcAft>
              <a:buSzPts val="1200"/>
              <a:buChar char="●"/>
              <a:defRPr sz="1200"/>
            </a:lvl4pPr>
            <a:lvl5pPr indent="-304800" lvl="4" marL="2286000" rtl="0">
              <a:spcBef>
                <a:spcPts val="1600"/>
              </a:spcBef>
              <a:spcAft>
                <a:spcPts val="0"/>
              </a:spcAft>
              <a:buSzPts val="1200"/>
              <a:buChar char="○"/>
              <a:defRPr sz="1200"/>
            </a:lvl5pPr>
            <a:lvl6pPr indent="-304800" lvl="5" marL="2743200" rtl="0">
              <a:spcBef>
                <a:spcPts val="1600"/>
              </a:spcBef>
              <a:spcAft>
                <a:spcPts val="0"/>
              </a:spcAft>
              <a:buSzPts val="1200"/>
              <a:buChar char="■"/>
              <a:defRPr sz="1200"/>
            </a:lvl6pPr>
            <a:lvl7pPr indent="-304800" lvl="6" marL="3200400" rtl="0">
              <a:spcBef>
                <a:spcPts val="1600"/>
              </a:spcBef>
              <a:spcAft>
                <a:spcPts val="0"/>
              </a:spcAft>
              <a:buSzPts val="1200"/>
              <a:buChar char="●"/>
              <a:defRPr sz="1200"/>
            </a:lvl7pPr>
            <a:lvl8pPr indent="-304800" lvl="7" marL="3657600" rtl="0">
              <a:spcBef>
                <a:spcPts val="1600"/>
              </a:spcBef>
              <a:spcAft>
                <a:spcPts val="0"/>
              </a:spcAft>
              <a:buSzPts val="1200"/>
              <a:buChar char="○"/>
              <a:defRPr sz="1200"/>
            </a:lvl8pPr>
            <a:lvl9pPr indent="-304800" lvl="8" marL="4114800" rtl="0">
              <a:spcBef>
                <a:spcPts val="1600"/>
              </a:spcBef>
              <a:spcAft>
                <a:spcPts val="1600"/>
              </a:spcAft>
              <a:buSzPts val="1200"/>
              <a:buChar char="■"/>
              <a:defRPr sz="1200"/>
            </a:lvl9pPr>
          </a:lstStyle>
          <a:p/>
        </p:txBody>
      </p:sp>
      <p:sp>
        <p:nvSpPr>
          <p:cNvPr id="29" name="Google Shape;29;p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30" name="Shape 30"/>
        <p:cNvGrpSpPr/>
        <p:nvPr/>
      </p:nvGrpSpPr>
      <p:grpSpPr>
        <a:xfrm>
          <a:off x="0" y="0"/>
          <a:ext cx="0" cy="0"/>
          <a:chOff x="0" y="0"/>
          <a:chExt cx="0" cy="0"/>
        </a:xfrm>
      </p:grpSpPr>
      <p:sp>
        <p:nvSpPr>
          <p:cNvPr id="31" name="Google Shape;31;p6"/>
          <p:cNvSpPr txBox="1"/>
          <p:nvPr>
            <p:ph type="title"/>
          </p:nvPr>
        </p:nvSpPr>
        <p:spPr>
          <a:xfrm>
            <a:off x="311700" y="372500"/>
            <a:ext cx="8520600" cy="733500"/>
          </a:xfrm>
          <a:prstGeom prst="rect">
            <a:avLst/>
          </a:prstGeom>
        </p:spPr>
        <p:txBody>
          <a:bodyPr anchorCtr="0" anchor="b" bIns="91425" lIns="91425" spcFirstLastPara="1" rIns="91425" wrap="square" tIns="91425">
            <a:noAutofit/>
          </a:bodyPr>
          <a:lstStyle>
            <a:lvl1pPr lvl="0" rtl="0">
              <a:spcBef>
                <a:spcPts val="0"/>
              </a:spcBef>
              <a:spcAft>
                <a:spcPts val="0"/>
              </a:spcAft>
              <a:buSzPts val="3000"/>
              <a:buNone/>
              <a:defRPr/>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p:txBody>
      </p:sp>
      <p:sp>
        <p:nvSpPr>
          <p:cNvPr id="32" name="Google Shape;32;p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33" name="Shape 33"/>
        <p:cNvGrpSpPr/>
        <p:nvPr/>
      </p:nvGrpSpPr>
      <p:grpSpPr>
        <a:xfrm>
          <a:off x="0" y="0"/>
          <a:ext cx="0" cy="0"/>
          <a:chOff x="0" y="0"/>
          <a:chExt cx="0" cy="0"/>
        </a:xfrm>
      </p:grpSpPr>
      <p:cxnSp>
        <p:nvCxnSpPr>
          <p:cNvPr id="34" name="Google Shape;34;p7"/>
          <p:cNvCxnSpPr/>
          <p:nvPr/>
        </p:nvCxnSpPr>
        <p:spPr>
          <a:xfrm>
            <a:off x="418675" y="1457787"/>
            <a:ext cx="614100" cy="0"/>
          </a:xfrm>
          <a:prstGeom prst="straightConnector1">
            <a:avLst/>
          </a:prstGeom>
          <a:noFill/>
          <a:ln cap="flat" cmpd="sng" w="19050">
            <a:solidFill>
              <a:schemeClr val="dk2"/>
            </a:solidFill>
            <a:prstDash val="lgDash"/>
            <a:round/>
            <a:headEnd len="sm" w="sm" type="none"/>
            <a:tailEnd len="sm" w="sm" type="none"/>
          </a:ln>
        </p:spPr>
      </p:cxnSp>
      <p:sp>
        <p:nvSpPr>
          <p:cNvPr id="35" name="Google Shape;35;p7"/>
          <p:cNvSpPr txBox="1"/>
          <p:nvPr>
            <p:ph type="title"/>
          </p:nvPr>
        </p:nvSpPr>
        <p:spPr>
          <a:xfrm>
            <a:off x="311700" y="631800"/>
            <a:ext cx="2808000" cy="755700"/>
          </a:xfrm>
          <a:prstGeom prst="rect">
            <a:avLst/>
          </a:prstGeom>
        </p:spPr>
        <p:txBody>
          <a:bodyPr anchorCtr="0" anchor="b" bIns="91425" lIns="91425" spcFirstLastPara="1" rIns="91425" wrap="square" tIns="91425">
            <a:noAutofit/>
          </a:bodyPr>
          <a:lstStyle>
            <a:lvl1pPr lvl="0" rtl="0">
              <a:spcBef>
                <a:spcPts val="0"/>
              </a:spcBef>
              <a:spcAft>
                <a:spcPts val="0"/>
              </a:spcAft>
              <a:buSzPts val="2400"/>
              <a:buNone/>
              <a:defRPr sz="2400"/>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p:txBody>
      </p:sp>
      <p:sp>
        <p:nvSpPr>
          <p:cNvPr id="36" name="Google Shape;36;p7"/>
          <p:cNvSpPr txBox="1"/>
          <p:nvPr>
            <p:ph idx="1" type="body"/>
          </p:nvPr>
        </p:nvSpPr>
        <p:spPr>
          <a:xfrm>
            <a:off x="311700" y="1618204"/>
            <a:ext cx="2808000" cy="2950800"/>
          </a:xfrm>
          <a:prstGeom prst="rect">
            <a:avLst/>
          </a:prstGeom>
        </p:spPr>
        <p:txBody>
          <a:bodyPr anchorCtr="0" anchor="t" bIns="91425" lIns="91425" spcFirstLastPara="1" rIns="91425" wrap="square" tIns="91425">
            <a:noAutofit/>
          </a:bodyPr>
          <a:lstStyle>
            <a:lvl1pPr indent="-304800" lvl="0" marL="457200" rtl="0">
              <a:spcBef>
                <a:spcPts val="0"/>
              </a:spcBef>
              <a:spcAft>
                <a:spcPts val="0"/>
              </a:spcAft>
              <a:buSzPts val="1200"/>
              <a:buChar char="●"/>
              <a:defRPr sz="1200"/>
            </a:lvl1pPr>
            <a:lvl2pPr indent="-304800" lvl="1" marL="914400" rtl="0">
              <a:spcBef>
                <a:spcPts val="1600"/>
              </a:spcBef>
              <a:spcAft>
                <a:spcPts val="0"/>
              </a:spcAft>
              <a:buSzPts val="1200"/>
              <a:buChar char="○"/>
              <a:defRPr sz="1200"/>
            </a:lvl2pPr>
            <a:lvl3pPr indent="-304800" lvl="2" marL="1371600" rtl="0">
              <a:spcBef>
                <a:spcPts val="1600"/>
              </a:spcBef>
              <a:spcAft>
                <a:spcPts val="0"/>
              </a:spcAft>
              <a:buSzPts val="1200"/>
              <a:buChar char="■"/>
              <a:defRPr sz="1200"/>
            </a:lvl3pPr>
            <a:lvl4pPr indent="-304800" lvl="3" marL="1828800" rtl="0">
              <a:spcBef>
                <a:spcPts val="1600"/>
              </a:spcBef>
              <a:spcAft>
                <a:spcPts val="0"/>
              </a:spcAft>
              <a:buSzPts val="1200"/>
              <a:buChar char="●"/>
              <a:defRPr sz="1200"/>
            </a:lvl4pPr>
            <a:lvl5pPr indent="-304800" lvl="4" marL="2286000" rtl="0">
              <a:spcBef>
                <a:spcPts val="1600"/>
              </a:spcBef>
              <a:spcAft>
                <a:spcPts val="0"/>
              </a:spcAft>
              <a:buSzPts val="1200"/>
              <a:buChar char="○"/>
              <a:defRPr sz="1200"/>
            </a:lvl5pPr>
            <a:lvl6pPr indent="-304800" lvl="5" marL="2743200" rtl="0">
              <a:spcBef>
                <a:spcPts val="1600"/>
              </a:spcBef>
              <a:spcAft>
                <a:spcPts val="0"/>
              </a:spcAft>
              <a:buSzPts val="1200"/>
              <a:buChar char="■"/>
              <a:defRPr sz="1200"/>
            </a:lvl6pPr>
            <a:lvl7pPr indent="-304800" lvl="6" marL="3200400" rtl="0">
              <a:spcBef>
                <a:spcPts val="1600"/>
              </a:spcBef>
              <a:spcAft>
                <a:spcPts val="0"/>
              </a:spcAft>
              <a:buSzPts val="1200"/>
              <a:buChar char="●"/>
              <a:defRPr sz="1200"/>
            </a:lvl7pPr>
            <a:lvl8pPr indent="-304800" lvl="7" marL="3657600" rtl="0">
              <a:spcBef>
                <a:spcPts val="1600"/>
              </a:spcBef>
              <a:spcAft>
                <a:spcPts val="0"/>
              </a:spcAft>
              <a:buSzPts val="1200"/>
              <a:buChar char="○"/>
              <a:defRPr sz="1200"/>
            </a:lvl8pPr>
            <a:lvl9pPr indent="-304800" lvl="8" marL="4114800" rtl="0">
              <a:spcBef>
                <a:spcPts val="1600"/>
              </a:spcBef>
              <a:spcAft>
                <a:spcPts val="1600"/>
              </a:spcAft>
              <a:buSzPts val="1200"/>
              <a:buChar char="■"/>
              <a:defRPr sz="1200"/>
            </a:lvl9pPr>
          </a:lstStyle>
          <a:p/>
        </p:txBody>
      </p:sp>
      <p:sp>
        <p:nvSpPr>
          <p:cNvPr id="37" name="Google Shape;37;p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bg>
      <p:bgPr>
        <a:solidFill>
          <a:schemeClr val="lt2"/>
        </a:solidFill>
      </p:bgPr>
    </p:bg>
    <p:spTree>
      <p:nvGrpSpPr>
        <p:cNvPr id="38" name="Shape 38"/>
        <p:cNvGrpSpPr/>
        <p:nvPr/>
      </p:nvGrpSpPr>
      <p:grpSpPr>
        <a:xfrm>
          <a:off x="0" y="0"/>
          <a:ext cx="0" cy="0"/>
          <a:chOff x="0" y="0"/>
          <a:chExt cx="0" cy="0"/>
        </a:xfrm>
      </p:grpSpPr>
      <p:sp>
        <p:nvSpPr>
          <p:cNvPr id="39" name="Google Shape;39;p8"/>
          <p:cNvSpPr txBox="1"/>
          <p:nvPr>
            <p:ph type="title"/>
          </p:nvPr>
        </p:nvSpPr>
        <p:spPr>
          <a:xfrm>
            <a:off x="490250" y="528900"/>
            <a:ext cx="5678100" cy="4085700"/>
          </a:xfrm>
          <a:prstGeom prst="rect">
            <a:avLst/>
          </a:prstGeom>
        </p:spPr>
        <p:txBody>
          <a:bodyPr anchorCtr="0" anchor="ctr" bIns="91425" lIns="91425" spcFirstLastPara="1" rIns="91425" wrap="square" tIns="91425">
            <a:noAutofit/>
          </a:bodyPr>
          <a:lstStyle>
            <a:lvl1pPr lvl="0" rtl="0">
              <a:spcBef>
                <a:spcPts val="0"/>
              </a:spcBef>
              <a:spcAft>
                <a:spcPts val="0"/>
              </a:spcAft>
              <a:buClr>
                <a:schemeClr val="lt1"/>
              </a:buClr>
              <a:buSzPts val="5400"/>
              <a:buNone/>
              <a:defRPr sz="5400">
                <a:solidFill>
                  <a:schemeClr val="lt1"/>
                </a:solidFill>
              </a:defRPr>
            </a:lvl1pPr>
            <a:lvl2pPr lvl="1" rtl="0">
              <a:spcBef>
                <a:spcPts val="0"/>
              </a:spcBef>
              <a:spcAft>
                <a:spcPts val="0"/>
              </a:spcAft>
              <a:buClr>
                <a:schemeClr val="lt1"/>
              </a:buClr>
              <a:buSzPts val="5400"/>
              <a:buNone/>
              <a:defRPr sz="5400">
                <a:solidFill>
                  <a:schemeClr val="lt1"/>
                </a:solidFill>
              </a:defRPr>
            </a:lvl2pPr>
            <a:lvl3pPr lvl="2" rtl="0">
              <a:spcBef>
                <a:spcPts val="0"/>
              </a:spcBef>
              <a:spcAft>
                <a:spcPts val="0"/>
              </a:spcAft>
              <a:buClr>
                <a:schemeClr val="lt1"/>
              </a:buClr>
              <a:buSzPts val="5400"/>
              <a:buNone/>
              <a:defRPr sz="5400">
                <a:solidFill>
                  <a:schemeClr val="lt1"/>
                </a:solidFill>
              </a:defRPr>
            </a:lvl3pPr>
            <a:lvl4pPr lvl="3" rtl="0">
              <a:spcBef>
                <a:spcPts val="0"/>
              </a:spcBef>
              <a:spcAft>
                <a:spcPts val="0"/>
              </a:spcAft>
              <a:buClr>
                <a:schemeClr val="lt1"/>
              </a:buClr>
              <a:buSzPts val="5400"/>
              <a:buNone/>
              <a:defRPr sz="5400">
                <a:solidFill>
                  <a:schemeClr val="lt1"/>
                </a:solidFill>
              </a:defRPr>
            </a:lvl4pPr>
            <a:lvl5pPr lvl="4" rtl="0">
              <a:spcBef>
                <a:spcPts val="0"/>
              </a:spcBef>
              <a:spcAft>
                <a:spcPts val="0"/>
              </a:spcAft>
              <a:buClr>
                <a:schemeClr val="lt1"/>
              </a:buClr>
              <a:buSzPts val="5400"/>
              <a:buNone/>
              <a:defRPr sz="5400">
                <a:solidFill>
                  <a:schemeClr val="lt1"/>
                </a:solidFill>
              </a:defRPr>
            </a:lvl5pPr>
            <a:lvl6pPr lvl="5" rtl="0">
              <a:spcBef>
                <a:spcPts val="0"/>
              </a:spcBef>
              <a:spcAft>
                <a:spcPts val="0"/>
              </a:spcAft>
              <a:buClr>
                <a:schemeClr val="lt1"/>
              </a:buClr>
              <a:buSzPts val="5400"/>
              <a:buNone/>
              <a:defRPr sz="5400">
                <a:solidFill>
                  <a:schemeClr val="lt1"/>
                </a:solidFill>
              </a:defRPr>
            </a:lvl6pPr>
            <a:lvl7pPr lvl="6" rtl="0">
              <a:spcBef>
                <a:spcPts val="0"/>
              </a:spcBef>
              <a:spcAft>
                <a:spcPts val="0"/>
              </a:spcAft>
              <a:buClr>
                <a:schemeClr val="lt1"/>
              </a:buClr>
              <a:buSzPts val="5400"/>
              <a:buNone/>
              <a:defRPr sz="5400">
                <a:solidFill>
                  <a:schemeClr val="lt1"/>
                </a:solidFill>
              </a:defRPr>
            </a:lvl7pPr>
            <a:lvl8pPr lvl="7" rtl="0">
              <a:spcBef>
                <a:spcPts val="0"/>
              </a:spcBef>
              <a:spcAft>
                <a:spcPts val="0"/>
              </a:spcAft>
              <a:buClr>
                <a:schemeClr val="lt1"/>
              </a:buClr>
              <a:buSzPts val="5400"/>
              <a:buNone/>
              <a:defRPr sz="5400">
                <a:solidFill>
                  <a:schemeClr val="lt1"/>
                </a:solidFill>
              </a:defRPr>
            </a:lvl8pPr>
            <a:lvl9pPr lvl="8" rtl="0">
              <a:spcBef>
                <a:spcPts val="0"/>
              </a:spcBef>
              <a:spcAft>
                <a:spcPts val="0"/>
              </a:spcAft>
              <a:buClr>
                <a:schemeClr val="lt1"/>
              </a:buClr>
              <a:buSzPts val="5400"/>
              <a:buNone/>
              <a:defRPr sz="5400">
                <a:solidFill>
                  <a:schemeClr val="lt1"/>
                </a:solidFill>
              </a:defRPr>
            </a:lvl9pPr>
          </a:lstStyle>
          <a:p/>
        </p:txBody>
      </p:sp>
      <p:sp>
        <p:nvSpPr>
          <p:cNvPr id="40" name="Google Shape;40;p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solidFill>
                  <a:schemeClr val="lt1"/>
                </a:solidFill>
              </a:defRPr>
            </a:lvl1pPr>
            <a:lvl2pPr lvl="1" rtl="0">
              <a:buNone/>
              <a:defRPr>
                <a:solidFill>
                  <a:schemeClr val="lt1"/>
                </a:solidFill>
              </a:defRPr>
            </a:lvl2pPr>
            <a:lvl3pPr lvl="2" rtl="0">
              <a:buNone/>
              <a:defRPr>
                <a:solidFill>
                  <a:schemeClr val="lt1"/>
                </a:solidFill>
              </a:defRPr>
            </a:lvl3pPr>
            <a:lvl4pPr lvl="3" rtl="0">
              <a:buNone/>
              <a:defRPr>
                <a:solidFill>
                  <a:schemeClr val="lt1"/>
                </a:solidFill>
              </a:defRPr>
            </a:lvl4pPr>
            <a:lvl5pPr lvl="4" rtl="0">
              <a:buNone/>
              <a:defRPr>
                <a:solidFill>
                  <a:schemeClr val="lt1"/>
                </a:solidFill>
              </a:defRPr>
            </a:lvl5pPr>
            <a:lvl6pPr lvl="5" rtl="0">
              <a:buNone/>
              <a:defRPr>
                <a:solidFill>
                  <a:schemeClr val="lt1"/>
                </a:solidFill>
              </a:defRPr>
            </a:lvl6pPr>
            <a:lvl7pPr lvl="6" rtl="0">
              <a:buNone/>
              <a:defRPr>
                <a:solidFill>
                  <a:schemeClr val="lt1"/>
                </a:solidFill>
              </a:defRPr>
            </a:lvl7pPr>
            <a:lvl8pPr lvl="7" rtl="0">
              <a:buNone/>
              <a:defRPr>
                <a:solidFill>
                  <a:schemeClr val="lt1"/>
                </a:solidFill>
              </a:defRPr>
            </a:lvl8pPr>
            <a:lvl9pPr lvl="8" rtl="0">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bg>
      <p:bgPr>
        <a:solidFill>
          <a:schemeClr val="dk1"/>
        </a:solidFill>
      </p:bgPr>
    </p:bg>
    <p:spTree>
      <p:nvGrpSpPr>
        <p:cNvPr id="41" name="Shape 41"/>
        <p:cNvGrpSpPr/>
        <p:nvPr/>
      </p:nvGrpSpPr>
      <p:grpSpPr>
        <a:xfrm>
          <a:off x="0" y="0"/>
          <a:ext cx="0" cy="0"/>
          <a:chOff x="0" y="0"/>
          <a:chExt cx="0" cy="0"/>
        </a:xfrm>
      </p:grpSpPr>
      <p:sp>
        <p:nvSpPr>
          <p:cNvPr id="42" name="Google Shape;42;p9"/>
          <p:cNvSpPr/>
          <p:nvPr/>
        </p:nvSpPr>
        <p:spPr>
          <a:xfrm>
            <a:off x="4572000" y="175"/>
            <a:ext cx="4572000" cy="51435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43" name="Google Shape;43;p9"/>
          <p:cNvCxnSpPr/>
          <p:nvPr/>
        </p:nvCxnSpPr>
        <p:spPr>
          <a:xfrm>
            <a:off x="5029675" y="4495500"/>
            <a:ext cx="577200" cy="0"/>
          </a:xfrm>
          <a:prstGeom prst="straightConnector1">
            <a:avLst/>
          </a:prstGeom>
          <a:noFill/>
          <a:ln cap="flat" cmpd="sng" w="19050">
            <a:solidFill>
              <a:schemeClr val="dk1"/>
            </a:solidFill>
            <a:prstDash val="lgDash"/>
            <a:round/>
            <a:headEnd len="sm" w="sm" type="none"/>
            <a:tailEnd len="sm" w="sm" type="none"/>
          </a:ln>
        </p:spPr>
      </p:cxnSp>
      <p:sp>
        <p:nvSpPr>
          <p:cNvPr id="44" name="Google Shape;44;p9"/>
          <p:cNvSpPr txBox="1"/>
          <p:nvPr>
            <p:ph type="title"/>
          </p:nvPr>
        </p:nvSpPr>
        <p:spPr>
          <a:xfrm>
            <a:off x="265500" y="1078750"/>
            <a:ext cx="4045200" cy="1789200"/>
          </a:xfrm>
          <a:prstGeom prst="rect">
            <a:avLst/>
          </a:prstGeom>
        </p:spPr>
        <p:txBody>
          <a:bodyPr anchorCtr="0" anchor="b" bIns="91425" lIns="91425" spcFirstLastPara="1" rIns="91425" wrap="square" tIns="91425">
            <a:noAutofit/>
          </a:bodyPr>
          <a:lstStyle>
            <a:lvl1pPr lvl="0" rtl="0" algn="ctr">
              <a:spcBef>
                <a:spcPts val="0"/>
              </a:spcBef>
              <a:spcAft>
                <a:spcPts val="0"/>
              </a:spcAft>
              <a:buClr>
                <a:schemeClr val="lt1"/>
              </a:buClr>
              <a:buSzPts val="4600"/>
              <a:buNone/>
              <a:defRPr sz="4600">
                <a:solidFill>
                  <a:schemeClr val="lt1"/>
                </a:solidFill>
              </a:defRPr>
            </a:lvl1pPr>
            <a:lvl2pPr lvl="1" rtl="0" algn="ctr">
              <a:spcBef>
                <a:spcPts val="0"/>
              </a:spcBef>
              <a:spcAft>
                <a:spcPts val="0"/>
              </a:spcAft>
              <a:buClr>
                <a:schemeClr val="lt1"/>
              </a:buClr>
              <a:buSzPts val="4600"/>
              <a:buNone/>
              <a:defRPr sz="4600">
                <a:solidFill>
                  <a:schemeClr val="lt1"/>
                </a:solidFill>
              </a:defRPr>
            </a:lvl2pPr>
            <a:lvl3pPr lvl="2" rtl="0" algn="ctr">
              <a:spcBef>
                <a:spcPts val="0"/>
              </a:spcBef>
              <a:spcAft>
                <a:spcPts val="0"/>
              </a:spcAft>
              <a:buClr>
                <a:schemeClr val="lt1"/>
              </a:buClr>
              <a:buSzPts val="4600"/>
              <a:buNone/>
              <a:defRPr sz="4600">
                <a:solidFill>
                  <a:schemeClr val="lt1"/>
                </a:solidFill>
              </a:defRPr>
            </a:lvl3pPr>
            <a:lvl4pPr lvl="3" rtl="0" algn="ctr">
              <a:spcBef>
                <a:spcPts val="0"/>
              </a:spcBef>
              <a:spcAft>
                <a:spcPts val="0"/>
              </a:spcAft>
              <a:buClr>
                <a:schemeClr val="lt1"/>
              </a:buClr>
              <a:buSzPts val="4600"/>
              <a:buNone/>
              <a:defRPr sz="4600">
                <a:solidFill>
                  <a:schemeClr val="lt1"/>
                </a:solidFill>
              </a:defRPr>
            </a:lvl4pPr>
            <a:lvl5pPr lvl="4" rtl="0" algn="ctr">
              <a:spcBef>
                <a:spcPts val="0"/>
              </a:spcBef>
              <a:spcAft>
                <a:spcPts val="0"/>
              </a:spcAft>
              <a:buClr>
                <a:schemeClr val="lt1"/>
              </a:buClr>
              <a:buSzPts val="4600"/>
              <a:buNone/>
              <a:defRPr sz="4600">
                <a:solidFill>
                  <a:schemeClr val="lt1"/>
                </a:solidFill>
              </a:defRPr>
            </a:lvl5pPr>
            <a:lvl6pPr lvl="5" rtl="0" algn="ctr">
              <a:spcBef>
                <a:spcPts val="0"/>
              </a:spcBef>
              <a:spcAft>
                <a:spcPts val="0"/>
              </a:spcAft>
              <a:buClr>
                <a:schemeClr val="lt1"/>
              </a:buClr>
              <a:buSzPts val="4600"/>
              <a:buNone/>
              <a:defRPr sz="4600">
                <a:solidFill>
                  <a:schemeClr val="lt1"/>
                </a:solidFill>
              </a:defRPr>
            </a:lvl6pPr>
            <a:lvl7pPr lvl="6" rtl="0" algn="ctr">
              <a:spcBef>
                <a:spcPts val="0"/>
              </a:spcBef>
              <a:spcAft>
                <a:spcPts val="0"/>
              </a:spcAft>
              <a:buClr>
                <a:schemeClr val="lt1"/>
              </a:buClr>
              <a:buSzPts val="4600"/>
              <a:buNone/>
              <a:defRPr sz="4600">
                <a:solidFill>
                  <a:schemeClr val="lt1"/>
                </a:solidFill>
              </a:defRPr>
            </a:lvl7pPr>
            <a:lvl8pPr lvl="7" rtl="0" algn="ctr">
              <a:spcBef>
                <a:spcPts val="0"/>
              </a:spcBef>
              <a:spcAft>
                <a:spcPts val="0"/>
              </a:spcAft>
              <a:buClr>
                <a:schemeClr val="lt1"/>
              </a:buClr>
              <a:buSzPts val="4600"/>
              <a:buNone/>
              <a:defRPr sz="4600">
                <a:solidFill>
                  <a:schemeClr val="lt1"/>
                </a:solidFill>
              </a:defRPr>
            </a:lvl8pPr>
            <a:lvl9pPr lvl="8" rtl="0" algn="ctr">
              <a:spcBef>
                <a:spcPts val="0"/>
              </a:spcBef>
              <a:spcAft>
                <a:spcPts val="0"/>
              </a:spcAft>
              <a:buClr>
                <a:schemeClr val="lt1"/>
              </a:buClr>
              <a:buSzPts val="4600"/>
              <a:buNone/>
              <a:defRPr sz="4600">
                <a:solidFill>
                  <a:schemeClr val="lt1"/>
                </a:solidFill>
              </a:defRPr>
            </a:lvl9pPr>
          </a:lstStyle>
          <a:p/>
        </p:txBody>
      </p:sp>
      <p:sp>
        <p:nvSpPr>
          <p:cNvPr id="45" name="Google Shape;45;p9"/>
          <p:cNvSpPr txBox="1"/>
          <p:nvPr>
            <p:ph idx="1" type="subTitle"/>
          </p:nvPr>
        </p:nvSpPr>
        <p:spPr>
          <a:xfrm>
            <a:off x="265500" y="2921401"/>
            <a:ext cx="4045200" cy="1345500"/>
          </a:xfrm>
          <a:prstGeom prst="rect">
            <a:avLst/>
          </a:prstGeom>
        </p:spPr>
        <p:txBody>
          <a:bodyPr anchorCtr="0" anchor="t" bIns="91425" lIns="91425" spcFirstLastPara="1" rIns="91425" wrap="square" tIns="91425">
            <a:noAutofit/>
          </a:bodyPr>
          <a:lstStyle>
            <a:lvl1pPr lvl="0" rtl="0" algn="ctr">
              <a:lnSpc>
                <a:spcPct val="100000"/>
              </a:lnSpc>
              <a:spcBef>
                <a:spcPts val="0"/>
              </a:spcBef>
              <a:spcAft>
                <a:spcPts val="0"/>
              </a:spcAft>
              <a:buClr>
                <a:schemeClr val="lt1"/>
              </a:buClr>
              <a:buSzPts val="1900"/>
              <a:buNone/>
              <a:defRPr sz="1900">
                <a:solidFill>
                  <a:schemeClr val="lt1"/>
                </a:solidFill>
              </a:defRPr>
            </a:lvl1pPr>
            <a:lvl2pPr lvl="1" rtl="0" algn="ctr">
              <a:lnSpc>
                <a:spcPct val="100000"/>
              </a:lnSpc>
              <a:spcBef>
                <a:spcPts val="0"/>
              </a:spcBef>
              <a:spcAft>
                <a:spcPts val="0"/>
              </a:spcAft>
              <a:buClr>
                <a:schemeClr val="lt1"/>
              </a:buClr>
              <a:buSzPts val="1900"/>
              <a:buNone/>
              <a:defRPr sz="1900">
                <a:solidFill>
                  <a:schemeClr val="lt1"/>
                </a:solidFill>
              </a:defRPr>
            </a:lvl2pPr>
            <a:lvl3pPr lvl="2" rtl="0" algn="ctr">
              <a:lnSpc>
                <a:spcPct val="100000"/>
              </a:lnSpc>
              <a:spcBef>
                <a:spcPts val="0"/>
              </a:spcBef>
              <a:spcAft>
                <a:spcPts val="0"/>
              </a:spcAft>
              <a:buClr>
                <a:schemeClr val="lt1"/>
              </a:buClr>
              <a:buSzPts val="1900"/>
              <a:buNone/>
              <a:defRPr sz="1900">
                <a:solidFill>
                  <a:schemeClr val="lt1"/>
                </a:solidFill>
              </a:defRPr>
            </a:lvl3pPr>
            <a:lvl4pPr lvl="3" rtl="0" algn="ctr">
              <a:lnSpc>
                <a:spcPct val="100000"/>
              </a:lnSpc>
              <a:spcBef>
                <a:spcPts val="0"/>
              </a:spcBef>
              <a:spcAft>
                <a:spcPts val="0"/>
              </a:spcAft>
              <a:buClr>
                <a:schemeClr val="lt1"/>
              </a:buClr>
              <a:buSzPts val="1900"/>
              <a:buNone/>
              <a:defRPr sz="1900">
                <a:solidFill>
                  <a:schemeClr val="lt1"/>
                </a:solidFill>
              </a:defRPr>
            </a:lvl4pPr>
            <a:lvl5pPr lvl="4" rtl="0" algn="ctr">
              <a:lnSpc>
                <a:spcPct val="100000"/>
              </a:lnSpc>
              <a:spcBef>
                <a:spcPts val="0"/>
              </a:spcBef>
              <a:spcAft>
                <a:spcPts val="0"/>
              </a:spcAft>
              <a:buClr>
                <a:schemeClr val="lt1"/>
              </a:buClr>
              <a:buSzPts val="1900"/>
              <a:buNone/>
              <a:defRPr sz="1900">
                <a:solidFill>
                  <a:schemeClr val="lt1"/>
                </a:solidFill>
              </a:defRPr>
            </a:lvl5pPr>
            <a:lvl6pPr lvl="5" rtl="0" algn="ctr">
              <a:lnSpc>
                <a:spcPct val="100000"/>
              </a:lnSpc>
              <a:spcBef>
                <a:spcPts val="0"/>
              </a:spcBef>
              <a:spcAft>
                <a:spcPts val="0"/>
              </a:spcAft>
              <a:buClr>
                <a:schemeClr val="lt1"/>
              </a:buClr>
              <a:buSzPts val="1900"/>
              <a:buNone/>
              <a:defRPr sz="1900">
                <a:solidFill>
                  <a:schemeClr val="lt1"/>
                </a:solidFill>
              </a:defRPr>
            </a:lvl6pPr>
            <a:lvl7pPr lvl="6" rtl="0" algn="ctr">
              <a:lnSpc>
                <a:spcPct val="100000"/>
              </a:lnSpc>
              <a:spcBef>
                <a:spcPts val="0"/>
              </a:spcBef>
              <a:spcAft>
                <a:spcPts val="0"/>
              </a:spcAft>
              <a:buClr>
                <a:schemeClr val="lt1"/>
              </a:buClr>
              <a:buSzPts val="1900"/>
              <a:buNone/>
              <a:defRPr sz="1900">
                <a:solidFill>
                  <a:schemeClr val="lt1"/>
                </a:solidFill>
              </a:defRPr>
            </a:lvl7pPr>
            <a:lvl8pPr lvl="7" rtl="0" algn="ctr">
              <a:lnSpc>
                <a:spcPct val="100000"/>
              </a:lnSpc>
              <a:spcBef>
                <a:spcPts val="0"/>
              </a:spcBef>
              <a:spcAft>
                <a:spcPts val="0"/>
              </a:spcAft>
              <a:buClr>
                <a:schemeClr val="lt1"/>
              </a:buClr>
              <a:buSzPts val="1900"/>
              <a:buNone/>
              <a:defRPr sz="1900">
                <a:solidFill>
                  <a:schemeClr val="lt1"/>
                </a:solidFill>
              </a:defRPr>
            </a:lvl8pPr>
            <a:lvl9pPr lvl="8" rtl="0" algn="ctr">
              <a:lnSpc>
                <a:spcPct val="100000"/>
              </a:lnSpc>
              <a:spcBef>
                <a:spcPts val="0"/>
              </a:spcBef>
              <a:spcAft>
                <a:spcPts val="0"/>
              </a:spcAft>
              <a:buClr>
                <a:schemeClr val="lt1"/>
              </a:buClr>
              <a:buSzPts val="1900"/>
              <a:buNone/>
              <a:defRPr sz="1900">
                <a:solidFill>
                  <a:schemeClr val="lt1"/>
                </a:solidFill>
              </a:defRPr>
            </a:lvl9pPr>
          </a:lstStyle>
          <a:p/>
        </p:txBody>
      </p:sp>
      <p:sp>
        <p:nvSpPr>
          <p:cNvPr id="46" name="Google Shape;46;p9"/>
          <p:cNvSpPr txBox="1"/>
          <p:nvPr>
            <p:ph idx="2" type="body"/>
          </p:nvPr>
        </p:nvSpPr>
        <p:spPr>
          <a:xfrm>
            <a:off x="4939500" y="724200"/>
            <a:ext cx="3837000" cy="3695100"/>
          </a:xfrm>
          <a:prstGeom prst="rect">
            <a:avLst/>
          </a:prstGeom>
        </p:spPr>
        <p:txBody>
          <a:bodyPr anchorCtr="0" anchor="ctr" bIns="91425" lIns="91425" spcFirstLastPara="1" rIns="91425" wrap="square" tIns="91425">
            <a:noAutofit/>
          </a:bodyPr>
          <a:lstStyle>
            <a:lvl1pPr indent="-342900" lvl="0" marL="457200" rtl="0">
              <a:spcBef>
                <a:spcPts val="0"/>
              </a:spcBef>
              <a:spcAft>
                <a:spcPts val="0"/>
              </a:spcAft>
              <a:buSzPts val="1800"/>
              <a:buChar char="●"/>
              <a:defRPr/>
            </a:lvl1pPr>
            <a:lvl2pPr indent="-317500" lvl="1" marL="914400" rtl="0">
              <a:spcBef>
                <a:spcPts val="1600"/>
              </a:spcBef>
              <a:spcAft>
                <a:spcPts val="0"/>
              </a:spcAft>
              <a:buSzPts val="1400"/>
              <a:buChar char="○"/>
              <a:defRPr/>
            </a:lvl2pPr>
            <a:lvl3pPr indent="-317500" lvl="2" marL="1371600" rtl="0">
              <a:spcBef>
                <a:spcPts val="1600"/>
              </a:spcBef>
              <a:spcAft>
                <a:spcPts val="0"/>
              </a:spcAft>
              <a:buSzPts val="1400"/>
              <a:buChar char="■"/>
              <a:defRPr/>
            </a:lvl3pPr>
            <a:lvl4pPr indent="-317500" lvl="3" marL="1828800" rtl="0">
              <a:spcBef>
                <a:spcPts val="1600"/>
              </a:spcBef>
              <a:spcAft>
                <a:spcPts val="0"/>
              </a:spcAft>
              <a:buSzPts val="1400"/>
              <a:buChar char="●"/>
              <a:defRPr/>
            </a:lvl4pPr>
            <a:lvl5pPr indent="-317500" lvl="4" marL="2286000" rtl="0">
              <a:spcBef>
                <a:spcPts val="1600"/>
              </a:spcBef>
              <a:spcAft>
                <a:spcPts val="0"/>
              </a:spcAft>
              <a:buSzPts val="1400"/>
              <a:buChar char="○"/>
              <a:defRPr/>
            </a:lvl5pPr>
            <a:lvl6pPr indent="-317500" lvl="5" marL="2743200" rtl="0">
              <a:spcBef>
                <a:spcPts val="1600"/>
              </a:spcBef>
              <a:spcAft>
                <a:spcPts val="0"/>
              </a:spcAft>
              <a:buSzPts val="1400"/>
              <a:buChar char="■"/>
              <a:defRPr/>
            </a:lvl6pPr>
            <a:lvl7pPr indent="-317500" lvl="6" marL="3200400" rtl="0">
              <a:spcBef>
                <a:spcPts val="1600"/>
              </a:spcBef>
              <a:spcAft>
                <a:spcPts val="0"/>
              </a:spcAft>
              <a:buSzPts val="1400"/>
              <a:buChar char="●"/>
              <a:defRPr/>
            </a:lvl7pPr>
            <a:lvl8pPr indent="-317500" lvl="7" marL="3657600" rtl="0">
              <a:spcBef>
                <a:spcPts val="1600"/>
              </a:spcBef>
              <a:spcAft>
                <a:spcPts val="0"/>
              </a:spcAft>
              <a:buSzPts val="1400"/>
              <a:buChar char="○"/>
              <a:defRPr/>
            </a:lvl8pPr>
            <a:lvl9pPr indent="-317500" lvl="8" marL="4114800" rtl="0">
              <a:spcBef>
                <a:spcPts val="1600"/>
              </a:spcBef>
              <a:spcAft>
                <a:spcPts val="1600"/>
              </a:spcAft>
              <a:buSzPts val="1400"/>
              <a:buChar char="■"/>
              <a:defRPr/>
            </a:lvl9pPr>
          </a:lstStyle>
          <a:p/>
        </p:txBody>
      </p:sp>
      <p:sp>
        <p:nvSpPr>
          <p:cNvPr id="47" name="Google Shape;47;p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8" name="Shape 48"/>
        <p:cNvGrpSpPr/>
        <p:nvPr/>
      </p:nvGrpSpPr>
      <p:grpSpPr>
        <a:xfrm>
          <a:off x="0" y="0"/>
          <a:ext cx="0" cy="0"/>
          <a:chOff x="0" y="0"/>
          <a:chExt cx="0" cy="0"/>
        </a:xfrm>
      </p:grpSpPr>
      <p:sp>
        <p:nvSpPr>
          <p:cNvPr id="49" name="Google Shape;49;p10"/>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lvl1pPr indent="-228600" lvl="0" marL="457200" rtl="0">
              <a:lnSpc>
                <a:spcPct val="100000"/>
              </a:lnSpc>
              <a:spcBef>
                <a:spcPts val="0"/>
              </a:spcBef>
              <a:spcAft>
                <a:spcPts val="0"/>
              </a:spcAft>
              <a:buSzPts val="2100"/>
              <a:buFont typeface="Oswald"/>
              <a:buNone/>
              <a:defRPr sz="2100">
                <a:latin typeface="Oswald"/>
                <a:ea typeface="Oswald"/>
                <a:cs typeface="Oswald"/>
                <a:sym typeface="Oswald"/>
              </a:defRPr>
            </a:lvl1pPr>
          </a:lstStyle>
          <a:p/>
        </p:txBody>
      </p:sp>
      <p:sp>
        <p:nvSpPr>
          <p:cNvPr id="50" name="Google Shape;50;p1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modern-writer">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372500"/>
            <a:ext cx="8520600" cy="733500"/>
          </a:xfrm>
          <a:prstGeom prst="rect">
            <a:avLst/>
          </a:prstGeom>
          <a:noFill/>
          <a:ln>
            <a:noFill/>
          </a:ln>
        </p:spPr>
        <p:txBody>
          <a:bodyPr anchorCtr="0" anchor="b" bIns="91425" lIns="91425" spcFirstLastPara="1" rIns="91425" wrap="square" tIns="91425">
            <a:noAutofit/>
          </a:bodyPr>
          <a:lstStyle>
            <a:lvl1pPr lvl="0" rtl="0">
              <a:spcBef>
                <a:spcPts val="0"/>
              </a:spcBef>
              <a:spcAft>
                <a:spcPts val="0"/>
              </a:spcAft>
              <a:buClr>
                <a:schemeClr val="dk2"/>
              </a:buClr>
              <a:buSzPts val="3000"/>
              <a:buFont typeface="Oswald"/>
              <a:buNone/>
              <a:defRPr sz="3000">
                <a:solidFill>
                  <a:schemeClr val="dk2"/>
                </a:solidFill>
                <a:latin typeface="Oswald"/>
                <a:ea typeface="Oswald"/>
                <a:cs typeface="Oswald"/>
                <a:sym typeface="Oswald"/>
              </a:defRPr>
            </a:lvl1pPr>
            <a:lvl2pPr lvl="1" rtl="0">
              <a:spcBef>
                <a:spcPts val="0"/>
              </a:spcBef>
              <a:spcAft>
                <a:spcPts val="0"/>
              </a:spcAft>
              <a:buClr>
                <a:schemeClr val="dk2"/>
              </a:buClr>
              <a:buSzPts val="3000"/>
              <a:buFont typeface="Oswald"/>
              <a:buNone/>
              <a:defRPr sz="3000">
                <a:solidFill>
                  <a:schemeClr val="dk2"/>
                </a:solidFill>
                <a:latin typeface="Oswald"/>
                <a:ea typeface="Oswald"/>
                <a:cs typeface="Oswald"/>
                <a:sym typeface="Oswald"/>
              </a:defRPr>
            </a:lvl2pPr>
            <a:lvl3pPr lvl="2" rtl="0">
              <a:spcBef>
                <a:spcPts val="0"/>
              </a:spcBef>
              <a:spcAft>
                <a:spcPts val="0"/>
              </a:spcAft>
              <a:buClr>
                <a:schemeClr val="dk2"/>
              </a:buClr>
              <a:buSzPts val="3000"/>
              <a:buFont typeface="Oswald"/>
              <a:buNone/>
              <a:defRPr sz="3000">
                <a:solidFill>
                  <a:schemeClr val="dk2"/>
                </a:solidFill>
                <a:latin typeface="Oswald"/>
                <a:ea typeface="Oswald"/>
                <a:cs typeface="Oswald"/>
                <a:sym typeface="Oswald"/>
              </a:defRPr>
            </a:lvl3pPr>
            <a:lvl4pPr lvl="3" rtl="0">
              <a:spcBef>
                <a:spcPts val="0"/>
              </a:spcBef>
              <a:spcAft>
                <a:spcPts val="0"/>
              </a:spcAft>
              <a:buClr>
                <a:schemeClr val="dk2"/>
              </a:buClr>
              <a:buSzPts val="3000"/>
              <a:buFont typeface="Oswald"/>
              <a:buNone/>
              <a:defRPr sz="3000">
                <a:solidFill>
                  <a:schemeClr val="dk2"/>
                </a:solidFill>
                <a:latin typeface="Oswald"/>
                <a:ea typeface="Oswald"/>
                <a:cs typeface="Oswald"/>
                <a:sym typeface="Oswald"/>
              </a:defRPr>
            </a:lvl4pPr>
            <a:lvl5pPr lvl="4" rtl="0">
              <a:spcBef>
                <a:spcPts val="0"/>
              </a:spcBef>
              <a:spcAft>
                <a:spcPts val="0"/>
              </a:spcAft>
              <a:buClr>
                <a:schemeClr val="dk2"/>
              </a:buClr>
              <a:buSzPts val="3000"/>
              <a:buFont typeface="Oswald"/>
              <a:buNone/>
              <a:defRPr sz="3000">
                <a:solidFill>
                  <a:schemeClr val="dk2"/>
                </a:solidFill>
                <a:latin typeface="Oswald"/>
                <a:ea typeface="Oswald"/>
                <a:cs typeface="Oswald"/>
                <a:sym typeface="Oswald"/>
              </a:defRPr>
            </a:lvl5pPr>
            <a:lvl6pPr lvl="5" rtl="0">
              <a:spcBef>
                <a:spcPts val="0"/>
              </a:spcBef>
              <a:spcAft>
                <a:spcPts val="0"/>
              </a:spcAft>
              <a:buClr>
                <a:schemeClr val="dk2"/>
              </a:buClr>
              <a:buSzPts val="3000"/>
              <a:buFont typeface="Oswald"/>
              <a:buNone/>
              <a:defRPr sz="3000">
                <a:solidFill>
                  <a:schemeClr val="dk2"/>
                </a:solidFill>
                <a:latin typeface="Oswald"/>
                <a:ea typeface="Oswald"/>
                <a:cs typeface="Oswald"/>
                <a:sym typeface="Oswald"/>
              </a:defRPr>
            </a:lvl6pPr>
            <a:lvl7pPr lvl="6" rtl="0">
              <a:spcBef>
                <a:spcPts val="0"/>
              </a:spcBef>
              <a:spcAft>
                <a:spcPts val="0"/>
              </a:spcAft>
              <a:buClr>
                <a:schemeClr val="dk2"/>
              </a:buClr>
              <a:buSzPts val="3000"/>
              <a:buFont typeface="Oswald"/>
              <a:buNone/>
              <a:defRPr sz="3000">
                <a:solidFill>
                  <a:schemeClr val="dk2"/>
                </a:solidFill>
                <a:latin typeface="Oswald"/>
                <a:ea typeface="Oswald"/>
                <a:cs typeface="Oswald"/>
                <a:sym typeface="Oswald"/>
              </a:defRPr>
            </a:lvl7pPr>
            <a:lvl8pPr lvl="7" rtl="0">
              <a:spcBef>
                <a:spcPts val="0"/>
              </a:spcBef>
              <a:spcAft>
                <a:spcPts val="0"/>
              </a:spcAft>
              <a:buClr>
                <a:schemeClr val="dk2"/>
              </a:buClr>
              <a:buSzPts val="3000"/>
              <a:buFont typeface="Oswald"/>
              <a:buNone/>
              <a:defRPr sz="3000">
                <a:solidFill>
                  <a:schemeClr val="dk2"/>
                </a:solidFill>
                <a:latin typeface="Oswald"/>
                <a:ea typeface="Oswald"/>
                <a:cs typeface="Oswald"/>
                <a:sym typeface="Oswald"/>
              </a:defRPr>
            </a:lvl8pPr>
            <a:lvl9pPr lvl="8" rtl="0">
              <a:spcBef>
                <a:spcPts val="0"/>
              </a:spcBef>
              <a:spcAft>
                <a:spcPts val="0"/>
              </a:spcAft>
              <a:buClr>
                <a:schemeClr val="dk2"/>
              </a:buClr>
              <a:buSzPts val="3000"/>
              <a:buFont typeface="Oswald"/>
              <a:buNone/>
              <a:defRPr sz="3000">
                <a:solidFill>
                  <a:schemeClr val="dk2"/>
                </a:solidFill>
                <a:latin typeface="Oswald"/>
                <a:ea typeface="Oswald"/>
                <a:cs typeface="Oswald"/>
                <a:sym typeface="Oswald"/>
              </a:defRPr>
            </a:lvl9pPr>
          </a:lstStyle>
          <a:p/>
        </p:txBody>
      </p:sp>
      <p:sp>
        <p:nvSpPr>
          <p:cNvPr id="7" name="Google Shape;7;p1"/>
          <p:cNvSpPr txBox="1"/>
          <p:nvPr>
            <p:ph idx="1" type="body"/>
          </p:nvPr>
        </p:nvSpPr>
        <p:spPr>
          <a:xfrm>
            <a:off x="311700" y="1468825"/>
            <a:ext cx="8520600" cy="3099900"/>
          </a:xfrm>
          <a:prstGeom prst="rect">
            <a:avLst/>
          </a:prstGeom>
          <a:noFill/>
          <a:ln>
            <a:noFill/>
          </a:ln>
        </p:spPr>
        <p:txBody>
          <a:bodyPr anchorCtr="0" anchor="t" bIns="91425" lIns="91425" spcFirstLastPara="1" rIns="91425" wrap="square" tIns="91425">
            <a:noAutofit/>
          </a:bodyPr>
          <a:lstStyle>
            <a:lvl1pPr indent="-342900" lvl="0" marL="457200" rtl="0">
              <a:lnSpc>
                <a:spcPct val="115000"/>
              </a:lnSpc>
              <a:spcBef>
                <a:spcPts val="0"/>
              </a:spcBef>
              <a:spcAft>
                <a:spcPts val="0"/>
              </a:spcAft>
              <a:buClr>
                <a:schemeClr val="dk2"/>
              </a:buClr>
              <a:buSzPts val="1800"/>
              <a:buFont typeface="Source Code Pro"/>
              <a:buChar char="●"/>
              <a:defRPr sz="1800">
                <a:solidFill>
                  <a:schemeClr val="dk2"/>
                </a:solidFill>
                <a:latin typeface="Source Code Pro"/>
                <a:ea typeface="Source Code Pro"/>
                <a:cs typeface="Source Code Pro"/>
                <a:sym typeface="Source Code Pro"/>
              </a:defRPr>
            </a:lvl1pPr>
            <a:lvl2pPr indent="-317500" lvl="1" marL="914400" rtl="0">
              <a:lnSpc>
                <a:spcPct val="115000"/>
              </a:lnSpc>
              <a:spcBef>
                <a:spcPts val="160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2pPr>
            <a:lvl3pPr indent="-317500" lvl="2" marL="1371600" rtl="0">
              <a:lnSpc>
                <a:spcPct val="115000"/>
              </a:lnSpc>
              <a:spcBef>
                <a:spcPts val="160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3pPr>
            <a:lvl4pPr indent="-317500" lvl="3" marL="1828800" rtl="0">
              <a:lnSpc>
                <a:spcPct val="115000"/>
              </a:lnSpc>
              <a:spcBef>
                <a:spcPts val="160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4pPr>
            <a:lvl5pPr indent="-317500" lvl="4" marL="2286000" rtl="0">
              <a:lnSpc>
                <a:spcPct val="115000"/>
              </a:lnSpc>
              <a:spcBef>
                <a:spcPts val="160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5pPr>
            <a:lvl6pPr indent="-317500" lvl="5" marL="2743200" rtl="0">
              <a:lnSpc>
                <a:spcPct val="115000"/>
              </a:lnSpc>
              <a:spcBef>
                <a:spcPts val="160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6pPr>
            <a:lvl7pPr indent="-317500" lvl="6" marL="3200400" rtl="0">
              <a:lnSpc>
                <a:spcPct val="115000"/>
              </a:lnSpc>
              <a:spcBef>
                <a:spcPts val="160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7pPr>
            <a:lvl8pPr indent="-317500" lvl="7" marL="3657600" rtl="0">
              <a:lnSpc>
                <a:spcPct val="115000"/>
              </a:lnSpc>
              <a:spcBef>
                <a:spcPts val="160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8pPr>
            <a:lvl9pPr indent="-317500" lvl="8" marL="4114800" rtl="0">
              <a:lnSpc>
                <a:spcPct val="115000"/>
              </a:lnSpc>
              <a:spcBef>
                <a:spcPts val="1600"/>
              </a:spcBef>
              <a:spcAft>
                <a:spcPts val="160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rtl="0" algn="r">
              <a:buNone/>
              <a:defRPr sz="1000">
                <a:solidFill>
                  <a:schemeClr val="dk2"/>
                </a:solidFill>
                <a:latin typeface="Source Code Pro"/>
                <a:ea typeface="Source Code Pro"/>
                <a:cs typeface="Source Code Pro"/>
                <a:sym typeface="Source Code Pro"/>
              </a:defRPr>
            </a:lvl1pPr>
            <a:lvl2pPr lvl="1" rtl="0" algn="r">
              <a:buNone/>
              <a:defRPr sz="1000">
                <a:solidFill>
                  <a:schemeClr val="dk2"/>
                </a:solidFill>
                <a:latin typeface="Source Code Pro"/>
                <a:ea typeface="Source Code Pro"/>
                <a:cs typeface="Source Code Pro"/>
                <a:sym typeface="Source Code Pro"/>
              </a:defRPr>
            </a:lvl2pPr>
            <a:lvl3pPr lvl="2" rtl="0" algn="r">
              <a:buNone/>
              <a:defRPr sz="1000">
                <a:solidFill>
                  <a:schemeClr val="dk2"/>
                </a:solidFill>
                <a:latin typeface="Source Code Pro"/>
                <a:ea typeface="Source Code Pro"/>
                <a:cs typeface="Source Code Pro"/>
                <a:sym typeface="Source Code Pro"/>
              </a:defRPr>
            </a:lvl3pPr>
            <a:lvl4pPr lvl="3" rtl="0" algn="r">
              <a:buNone/>
              <a:defRPr sz="1000">
                <a:solidFill>
                  <a:schemeClr val="dk2"/>
                </a:solidFill>
                <a:latin typeface="Source Code Pro"/>
                <a:ea typeface="Source Code Pro"/>
                <a:cs typeface="Source Code Pro"/>
                <a:sym typeface="Source Code Pro"/>
              </a:defRPr>
            </a:lvl4pPr>
            <a:lvl5pPr lvl="4" rtl="0" algn="r">
              <a:buNone/>
              <a:defRPr sz="1000">
                <a:solidFill>
                  <a:schemeClr val="dk2"/>
                </a:solidFill>
                <a:latin typeface="Source Code Pro"/>
                <a:ea typeface="Source Code Pro"/>
                <a:cs typeface="Source Code Pro"/>
                <a:sym typeface="Source Code Pro"/>
              </a:defRPr>
            </a:lvl5pPr>
            <a:lvl6pPr lvl="5" rtl="0" algn="r">
              <a:buNone/>
              <a:defRPr sz="1000">
                <a:solidFill>
                  <a:schemeClr val="dk2"/>
                </a:solidFill>
                <a:latin typeface="Source Code Pro"/>
                <a:ea typeface="Source Code Pro"/>
                <a:cs typeface="Source Code Pro"/>
                <a:sym typeface="Source Code Pro"/>
              </a:defRPr>
            </a:lvl6pPr>
            <a:lvl7pPr lvl="6" rtl="0" algn="r">
              <a:buNone/>
              <a:defRPr sz="1000">
                <a:solidFill>
                  <a:schemeClr val="dk2"/>
                </a:solidFill>
                <a:latin typeface="Source Code Pro"/>
                <a:ea typeface="Source Code Pro"/>
                <a:cs typeface="Source Code Pro"/>
                <a:sym typeface="Source Code Pro"/>
              </a:defRPr>
            </a:lvl7pPr>
            <a:lvl8pPr lvl="7" rtl="0" algn="r">
              <a:buNone/>
              <a:defRPr sz="1000">
                <a:solidFill>
                  <a:schemeClr val="dk2"/>
                </a:solidFill>
                <a:latin typeface="Source Code Pro"/>
                <a:ea typeface="Source Code Pro"/>
                <a:cs typeface="Source Code Pro"/>
                <a:sym typeface="Source Code Pro"/>
              </a:defRPr>
            </a:lvl8pPr>
            <a:lvl9pPr lvl="8" rtl="0" algn="r">
              <a:buNone/>
              <a:defRPr sz="1000">
                <a:solidFill>
                  <a:schemeClr val="dk2"/>
                </a:solidFill>
                <a:latin typeface="Source Code Pro"/>
                <a:ea typeface="Source Code Pro"/>
                <a:cs typeface="Source Code Pro"/>
                <a:sym typeface="Source Code Pro"/>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0.xml"/><Relationship Id="rId3" Type="http://schemas.openxmlformats.org/officeDocument/2006/relationships/image" Target="../media/image17.jpg"/><Relationship Id="rId4" Type="http://schemas.openxmlformats.org/officeDocument/2006/relationships/image" Target="../media/image14.jp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1.xml"/><Relationship Id="rId3" Type="http://schemas.openxmlformats.org/officeDocument/2006/relationships/image" Target="../media/image13.jp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12.xml"/><Relationship Id="rId3" Type="http://schemas.openxmlformats.org/officeDocument/2006/relationships/image" Target="../media/image12.jp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3.xml"/><Relationship Id="rId3" Type="http://schemas.openxmlformats.org/officeDocument/2006/relationships/image" Target="../media/image6.jp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4.xml"/><Relationship Id="rId3" Type="http://schemas.openxmlformats.org/officeDocument/2006/relationships/image" Target="../media/image5.jp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 Id="rId3" Type="http://schemas.openxmlformats.org/officeDocument/2006/relationships/image" Target="../media/image11.jpg"/><Relationship Id="rId4" Type="http://schemas.openxmlformats.org/officeDocument/2006/relationships/image" Target="../media/image9.jpg"/><Relationship Id="rId5" Type="http://schemas.openxmlformats.org/officeDocument/2006/relationships/image" Target="../media/image3.jpg"/><Relationship Id="rId6" Type="http://schemas.openxmlformats.org/officeDocument/2006/relationships/image" Target="../media/image4.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3.xml"/><Relationship Id="rId3" Type="http://schemas.openxmlformats.org/officeDocument/2006/relationships/image" Target="../media/image15.jpg"/><Relationship Id="rId4" Type="http://schemas.openxmlformats.org/officeDocument/2006/relationships/image" Target="../media/image7.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4.xml"/><Relationship Id="rId3" Type="http://schemas.openxmlformats.org/officeDocument/2006/relationships/image" Target="../media/image2.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5.xml"/><Relationship Id="rId3" Type="http://schemas.openxmlformats.org/officeDocument/2006/relationships/image" Target="../media/image16.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xml"/><Relationship Id="rId3" Type="http://schemas.openxmlformats.org/officeDocument/2006/relationships/image" Target="../media/image1.jp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7.xml"/><Relationship Id="rId3" Type="http://schemas.openxmlformats.org/officeDocument/2006/relationships/image" Target="../media/image18.jp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8.xml"/><Relationship Id="rId3" Type="http://schemas.openxmlformats.org/officeDocument/2006/relationships/image" Target="../media/image10.jp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9.xml"/><Relationship Id="rId3" Type="http://schemas.openxmlformats.org/officeDocument/2006/relationships/image" Target="../media/image8.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5" name="Shape 75"/>
        <p:cNvGrpSpPr/>
        <p:nvPr/>
      </p:nvGrpSpPr>
      <p:grpSpPr>
        <a:xfrm>
          <a:off x="0" y="0"/>
          <a:ext cx="0" cy="0"/>
          <a:chOff x="0" y="0"/>
          <a:chExt cx="0" cy="0"/>
        </a:xfrm>
      </p:grpSpPr>
      <p:sp>
        <p:nvSpPr>
          <p:cNvPr id="76" name="Google Shape;76;p15"/>
          <p:cNvSpPr txBox="1"/>
          <p:nvPr>
            <p:ph type="ctrTitle"/>
          </p:nvPr>
        </p:nvSpPr>
        <p:spPr>
          <a:xfrm>
            <a:off x="411175" y="644300"/>
            <a:ext cx="8282400" cy="21090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
              <a:t>Nine Effective Distance / Hybrid Learning Strategies</a:t>
            </a:r>
            <a:endParaRPr/>
          </a:p>
        </p:txBody>
      </p:sp>
      <p:sp>
        <p:nvSpPr>
          <p:cNvPr id="77" name="Google Shape;77;p15"/>
          <p:cNvSpPr txBox="1"/>
          <p:nvPr>
            <p:ph idx="1" type="subTitle"/>
          </p:nvPr>
        </p:nvSpPr>
        <p:spPr>
          <a:xfrm>
            <a:off x="411175" y="3180750"/>
            <a:ext cx="8282400" cy="14178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t/>
            </a:r>
            <a:endParaRPr/>
          </a:p>
          <a:p>
            <a:pPr indent="0" lvl="0" marL="0" rtl="0" algn="ctr">
              <a:spcBef>
                <a:spcPts val="0"/>
              </a:spcBef>
              <a:spcAft>
                <a:spcPts val="0"/>
              </a:spcAft>
              <a:buNone/>
            </a:pPr>
            <a:r>
              <a:rPr lang="en"/>
              <a:t>Mike Roberts</a:t>
            </a:r>
            <a:endParaRPr/>
          </a:p>
          <a:p>
            <a:pPr indent="0" lvl="0" marL="0" rtl="0" algn="ctr">
              <a:spcBef>
                <a:spcPts val="0"/>
              </a:spcBef>
              <a:spcAft>
                <a:spcPts val="0"/>
              </a:spcAft>
              <a:buNone/>
            </a:pPr>
            <a:r>
              <a:t/>
            </a:r>
            <a:endParaRPr/>
          </a:p>
          <a:p>
            <a:pPr indent="0" lvl="0" marL="0" rtl="0" algn="ctr">
              <a:spcBef>
                <a:spcPts val="0"/>
              </a:spcBef>
              <a:spcAft>
                <a:spcPts val="0"/>
              </a:spcAft>
              <a:buNone/>
            </a:pPr>
            <a:r>
              <a:rPr lang="en" sz="2400"/>
              <a:t>Link to slides: https://rb.gy/czmxbu</a:t>
            </a:r>
            <a:endParaRPr sz="2400"/>
          </a:p>
          <a:p>
            <a:pPr indent="0" lvl="0" marL="0" rtl="0" algn="ctr">
              <a:spcBef>
                <a:spcPts val="0"/>
              </a:spcBef>
              <a:spcAft>
                <a:spcPts val="0"/>
              </a:spcAft>
              <a:buNone/>
            </a:pPr>
            <a:r>
              <a:rPr lang="en" sz="2400"/>
              <a:t>Handout: https://rb.gy/rmm9f5</a:t>
            </a:r>
            <a:endParaRPr sz="2400"/>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57" name="Shape 157"/>
        <p:cNvGrpSpPr/>
        <p:nvPr/>
      </p:nvGrpSpPr>
      <p:grpSpPr>
        <a:xfrm>
          <a:off x="0" y="0"/>
          <a:ext cx="0" cy="0"/>
          <a:chOff x="0" y="0"/>
          <a:chExt cx="0" cy="0"/>
        </a:xfrm>
      </p:grpSpPr>
      <p:sp>
        <p:nvSpPr>
          <p:cNvPr id="158" name="Google Shape;158;p24"/>
          <p:cNvSpPr/>
          <p:nvPr/>
        </p:nvSpPr>
        <p:spPr>
          <a:xfrm>
            <a:off x="0" y="0"/>
            <a:ext cx="3477006" cy="5143500"/>
          </a:xfrm>
          <a:prstGeom prst="rect">
            <a:avLst/>
          </a:prstGeom>
          <a:solidFill>
            <a:srgbClr val="2C6B3E"/>
          </a:solidFill>
          <a:ln>
            <a:noFill/>
          </a:ln>
        </p:spPr>
        <p:txBody>
          <a:bodyPr anchorCtr="0" anchor="ctr" bIns="34275" lIns="68575" spcFirstLastPara="1" rIns="68575" wrap="square" tIns="34275">
            <a:noAutofit/>
          </a:bodyPr>
          <a:lstStyle/>
          <a:p>
            <a:pPr indent="0" lvl="0" marL="0" marR="0" rtl="0" algn="ctr">
              <a:lnSpc>
                <a:spcPct val="100000"/>
              </a:lnSpc>
              <a:spcBef>
                <a:spcPts val="0"/>
              </a:spcBef>
              <a:spcAft>
                <a:spcPts val="0"/>
              </a:spcAft>
              <a:buClr>
                <a:schemeClr val="lt1"/>
              </a:buClr>
              <a:buSzPts val="1400"/>
              <a:buFont typeface="Calibri"/>
              <a:buNone/>
            </a:pPr>
            <a:r>
              <a:t/>
            </a:r>
            <a:endParaRPr b="0" i="0" sz="1400" u="none" cap="none" strike="noStrike">
              <a:solidFill>
                <a:srgbClr val="FFFFFF"/>
              </a:solidFill>
              <a:latin typeface="Calibri"/>
              <a:ea typeface="Calibri"/>
              <a:cs typeface="Calibri"/>
              <a:sym typeface="Calibri"/>
            </a:endParaRPr>
          </a:p>
        </p:txBody>
      </p:sp>
      <p:sp>
        <p:nvSpPr>
          <p:cNvPr id="159" name="Google Shape;159;p24"/>
          <p:cNvSpPr/>
          <p:nvPr/>
        </p:nvSpPr>
        <p:spPr>
          <a:xfrm>
            <a:off x="363461" y="419555"/>
            <a:ext cx="2750100" cy="4304400"/>
          </a:xfrm>
          <a:prstGeom prst="roundRect">
            <a:avLst>
              <a:gd fmla="val 0" name="adj"/>
            </a:avLst>
          </a:prstGeom>
          <a:solidFill>
            <a:srgbClr val="FFFFFF"/>
          </a:solidFill>
          <a:ln cap="flat" cmpd="sng" w="9525">
            <a:solidFill>
              <a:srgbClr val="C8CACA"/>
            </a:solidFill>
            <a:prstDash val="solid"/>
            <a:miter lim="800000"/>
            <a:headEnd len="sm" w="sm" type="none"/>
            <a:tailEnd len="sm" w="sm" type="none"/>
          </a:ln>
          <a:effectLst>
            <a:outerShdw blurRad="57150" rotWithShape="0" algn="t" dir="5400000" dist="19050">
              <a:srgbClr val="000000">
                <a:alpha val="62745"/>
              </a:srgbClr>
            </a:outerShdw>
          </a:effectLst>
        </p:spPr>
        <p:txBody>
          <a:bodyPr anchorCtr="0" anchor="ctr" bIns="34275" lIns="68575" spcFirstLastPara="1" rIns="68575" wrap="square" tIns="34275">
            <a:noAutofit/>
          </a:bodyPr>
          <a:lstStyle/>
          <a:p>
            <a:pPr indent="0" lvl="0" marL="0" marR="0" rtl="0" algn="ctr">
              <a:lnSpc>
                <a:spcPct val="100000"/>
              </a:lnSpc>
              <a:spcBef>
                <a:spcPts val="0"/>
              </a:spcBef>
              <a:spcAft>
                <a:spcPts val="0"/>
              </a:spcAft>
              <a:buClr>
                <a:schemeClr val="lt1"/>
              </a:buClr>
              <a:buSzPts val="1400"/>
              <a:buFont typeface="Calibri"/>
              <a:buNone/>
            </a:pPr>
            <a:r>
              <a:t/>
            </a:r>
            <a:endParaRPr b="0" i="0" sz="1400" u="none" cap="none" strike="noStrike">
              <a:solidFill>
                <a:srgbClr val="FFFFFF"/>
              </a:solidFill>
              <a:latin typeface="Calibri"/>
              <a:ea typeface="Calibri"/>
              <a:cs typeface="Calibri"/>
              <a:sym typeface="Calibri"/>
            </a:endParaRPr>
          </a:p>
        </p:txBody>
      </p:sp>
      <p:pic>
        <p:nvPicPr>
          <p:cNvPr id="160" name="Google Shape;160;p24"/>
          <p:cNvPicPr preferRelativeResize="0"/>
          <p:nvPr/>
        </p:nvPicPr>
        <p:blipFill rotWithShape="1">
          <a:blip r:embed="rId3">
            <a:alphaModFix/>
          </a:blip>
          <a:srcRect b="-1" l="17472" r="16277" t="0"/>
          <a:stretch/>
        </p:blipFill>
        <p:spPr>
          <a:xfrm>
            <a:off x="571023" y="1395447"/>
            <a:ext cx="2334960" cy="2352605"/>
          </a:xfrm>
          <a:prstGeom prst="rect">
            <a:avLst/>
          </a:prstGeom>
          <a:noFill/>
          <a:ln>
            <a:noFill/>
          </a:ln>
        </p:spPr>
      </p:pic>
      <p:sp>
        <p:nvSpPr>
          <p:cNvPr id="161" name="Google Shape;161;p24"/>
          <p:cNvSpPr/>
          <p:nvPr>
            <p:ph idx="12" type="sldNum"/>
          </p:nvPr>
        </p:nvSpPr>
        <p:spPr>
          <a:xfrm>
            <a:off x="219456" y="4767263"/>
            <a:ext cx="514350" cy="273844"/>
          </a:xfrm>
          <a:prstGeom prst="ellipse">
            <a:avLst/>
          </a:prstGeom>
          <a:noFill/>
          <a:ln>
            <a:noFill/>
          </a:ln>
        </p:spPr>
        <p:txBody>
          <a:bodyPr anchorCtr="0" anchor="ctr" bIns="34275" lIns="68575" spcFirstLastPara="1" rIns="68575" wrap="square" tIns="34275">
            <a:noAutofit/>
          </a:bodyPr>
          <a:lstStyle/>
          <a:p>
            <a:pPr indent="0" lvl="0" marL="0" marR="0" rtl="0" algn="r">
              <a:lnSpc>
                <a:spcPct val="90000"/>
              </a:lnSpc>
              <a:spcBef>
                <a:spcPts val="0"/>
              </a:spcBef>
              <a:spcAft>
                <a:spcPts val="0"/>
              </a:spcAft>
              <a:buNone/>
            </a:pPr>
            <a:fld id="{00000000-1234-1234-1234-123412341234}" type="slidenum">
              <a:rPr lang="en" sz="900">
                <a:solidFill>
                  <a:srgbClr val="595959"/>
                </a:solidFill>
                <a:latin typeface="Calibri"/>
                <a:ea typeface="Calibri"/>
                <a:cs typeface="Calibri"/>
                <a:sym typeface="Calibri"/>
              </a:rPr>
              <a:t>‹#›</a:t>
            </a:fld>
            <a:endParaRPr sz="900">
              <a:solidFill>
                <a:srgbClr val="595959"/>
              </a:solidFill>
              <a:latin typeface="Calibri"/>
              <a:ea typeface="Calibri"/>
              <a:cs typeface="Calibri"/>
              <a:sym typeface="Calibri"/>
            </a:endParaRPr>
          </a:p>
        </p:txBody>
      </p:sp>
      <p:sp>
        <p:nvSpPr>
          <p:cNvPr id="162" name="Google Shape;162;p24"/>
          <p:cNvSpPr txBox="1"/>
          <p:nvPr/>
        </p:nvSpPr>
        <p:spPr>
          <a:xfrm>
            <a:off x="5506455" y="4828097"/>
            <a:ext cx="138548" cy="207749"/>
          </a:xfrm>
          <a:prstGeom prst="rect">
            <a:avLst/>
          </a:prstGeom>
          <a:solidFill>
            <a:schemeClr val="lt1"/>
          </a:solidFill>
          <a:ln>
            <a:noFill/>
          </a:ln>
        </p:spPr>
        <p:txBody>
          <a:bodyPr anchorCtr="0" anchor="t" bIns="34275" lIns="68575" spcFirstLastPara="1" rIns="68575" wrap="square" tIns="34275">
            <a:noAutofit/>
          </a:bodyPr>
          <a:lstStyle/>
          <a:p>
            <a:pPr indent="0" lvl="0" marL="0" marR="0" rtl="0" algn="l">
              <a:spcBef>
                <a:spcPts val="0"/>
              </a:spcBef>
              <a:spcAft>
                <a:spcPts val="0"/>
              </a:spcAft>
              <a:buNone/>
            </a:pPr>
            <a:r>
              <a:t/>
            </a:r>
            <a:endParaRPr sz="900">
              <a:solidFill>
                <a:schemeClr val="dk1"/>
              </a:solidFill>
              <a:latin typeface="Calibri"/>
              <a:ea typeface="Calibri"/>
              <a:cs typeface="Calibri"/>
              <a:sym typeface="Calibri"/>
            </a:endParaRPr>
          </a:p>
        </p:txBody>
      </p:sp>
      <p:pic>
        <p:nvPicPr>
          <p:cNvPr id="163" name="Google Shape;163;p24"/>
          <p:cNvPicPr preferRelativeResize="0"/>
          <p:nvPr/>
        </p:nvPicPr>
        <p:blipFill>
          <a:blip r:embed="rId4">
            <a:alphaModFix/>
          </a:blip>
          <a:stretch>
            <a:fillRect/>
          </a:stretch>
        </p:blipFill>
        <p:spPr>
          <a:xfrm>
            <a:off x="142725" y="122350"/>
            <a:ext cx="3162025" cy="4841550"/>
          </a:xfrm>
          <a:prstGeom prst="rect">
            <a:avLst/>
          </a:prstGeom>
          <a:noFill/>
          <a:ln>
            <a:noFill/>
          </a:ln>
        </p:spPr>
      </p:pic>
      <p:sp>
        <p:nvSpPr>
          <p:cNvPr id="164" name="Google Shape;164;p24"/>
          <p:cNvSpPr txBox="1"/>
          <p:nvPr/>
        </p:nvSpPr>
        <p:spPr>
          <a:xfrm>
            <a:off x="3908650" y="419550"/>
            <a:ext cx="4849200" cy="44088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sz="2400">
                <a:solidFill>
                  <a:srgbClr val="FF0000"/>
                </a:solidFill>
                <a:latin typeface="Source Code Pro"/>
                <a:ea typeface="Source Code Pro"/>
                <a:cs typeface="Source Code Pro"/>
                <a:sym typeface="Source Code Pro"/>
              </a:rPr>
              <a:t>Create a daily routine</a:t>
            </a:r>
            <a:endParaRPr sz="2400">
              <a:solidFill>
                <a:srgbClr val="FF0000"/>
              </a:solidFill>
              <a:latin typeface="Source Code Pro"/>
              <a:ea typeface="Source Code Pro"/>
              <a:cs typeface="Source Code Pro"/>
              <a:sym typeface="Source Code Pro"/>
            </a:endParaRPr>
          </a:p>
          <a:p>
            <a:pPr indent="0" lvl="0" marL="0" rtl="0" algn="ctr">
              <a:spcBef>
                <a:spcPts val="0"/>
              </a:spcBef>
              <a:spcAft>
                <a:spcPts val="0"/>
              </a:spcAft>
              <a:buNone/>
            </a:pPr>
            <a:r>
              <a:t/>
            </a:r>
            <a:endParaRPr sz="2400">
              <a:solidFill>
                <a:srgbClr val="FF0000"/>
              </a:solidFill>
              <a:latin typeface="Source Code Pro"/>
              <a:ea typeface="Source Code Pro"/>
              <a:cs typeface="Source Code Pro"/>
              <a:sym typeface="Source Code Pro"/>
            </a:endParaRPr>
          </a:p>
          <a:p>
            <a:pPr indent="0" lvl="0" marL="0" rtl="0" algn="l">
              <a:lnSpc>
                <a:spcPct val="115000"/>
              </a:lnSpc>
              <a:spcBef>
                <a:spcPts val="0"/>
              </a:spcBef>
              <a:spcAft>
                <a:spcPts val="0"/>
              </a:spcAft>
              <a:buNone/>
            </a:pPr>
            <a:r>
              <a:rPr lang="en" sz="2200">
                <a:latin typeface="Times New Roman"/>
                <a:ea typeface="Times New Roman"/>
                <a:cs typeface="Times New Roman"/>
                <a:sym typeface="Times New Roman"/>
              </a:rPr>
              <a:t>Discuss what class is going to be like at the beginning of each session and reinforce as many daily routines as possible.</a:t>
            </a:r>
            <a:endParaRPr sz="2200">
              <a:latin typeface="Times New Roman"/>
              <a:ea typeface="Times New Roman"/>
              <a:cs typeface="Times New Roman"/>
              <a:sym typeface="Times New Roman"/>
            </a:endParaRPr>
          </a:p>
          <a:p>
            <a:pPr indent="0" lvl="0" marL="0" rtl="0" algn="l">
              <a:lnSpc>
                <a:spcPct val="115000"/>
              </a:lnSpc>
              <a:spcBef>
                <a:spcPts val="0"/>
              </a:spcBef>
              <a:spcAft>
                <a:spcPts val="0"/>
              </a:spcAft>
              <a:buNone/>
            </a:pPr>
            <a:r>
              <a:t/>
            </a:r>
            <a:endParaRPr sz="2200">
              <a:latin typeface="Times New Roman"/>
              <a:ea typeface="Times New Roman"/>
              <a:cs typeface="Times New Roman"/>
              <a:sym typeface="Times New Roman"/>
            </a:endParaRPr>
          </a:p>
          <a:p>
            <a:pPr indent="0" lvl="0" marL="0" rtl="0" algn="l">
              <a:lnSpc>
                <a:spcPct val="115000"/>
              </a:lnSpc>
              <a:spcBef>
                <a:spcPts val="0"/>
              </a:spcBef>
              <a:spcAft>
                <a:spcPts val="0"/>
              </a:spcAft>
              <a:buNone/>
            </a:pPr>
            <a:r>
              <a:rPr lang="en" sz="2200">
                <a:latin typeface="Times New Roman"/>
                <a:ea typeface="Times New Roman"/>
                <a:cs typeface="Times New Roman"/>
                <a:sym typeface="Times New Roman"/>
              </a:rPr>
              <a:t>Talk about where to find hw, where to input questions, and how to use the chat box (among other things).</a:t>
            </a:r>
            <a:endParaRPr sz="2200">
              <a:latin typeface="Times New Roman"/>
              <a:ea typeface="Times New Roman"/>
              <a:cs typeface="Times New Roman"/>
              <a:sym typeface="Times New Roman"/>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68" name="Shape 168"/>
        <p:cNvGrpSpPr/>
        <p:nvPr/>
      </p:nvGrpSpPr>
      <p:grpSpPr>
        <a:xfrm>
          <a:off x="0" y="0"/>
          <a:ext cx="0" cy="0"/>
          <a:chOff x="0" y="0"/>
          <a:chExt cx="0" cy="0"/>
        </a:xfrm>
      </p:grpSpPr>
      <p:sp>
        <p:nvSpPr>
          <p:cNvPr id="169" name="Google Shape;169;p25"/>
          <p:cNvSpPr/>
          <p:nvPr/>
        </p:nvSpPr>
        <p:spPr>
          <a:xfrm>
            <a:off x="411479" y="260603"/>
            <a:ext cx="8325600" cy="1350900"/>
          </a:xfrm>
          <a:prstGeom prst="rect">
            <a:avLst/>
          </a:prstGeom>
          <a:solidFill>
            <a:srgbClr val="3F3F3F"/>
          </a:solidFill>
          <a:ln>
            <a:noFill/>
          </a:ln>
        </p:spPr>
        <p:txBody>
          <a:bodyPr anchorCtr="0" anchor="ctr" bIns="34275" lIns="68575" spcFirstLastPara="1" rIns="68575" wrap="square" tIns="34275">
            <a:noAutofit/>
          </a:bodyPr>
          <a:lstStyle/>
          <a:p>
            <a:pPr indent="0" lvl="0" marL="0" marR="0" rtl="0" algn="ctr">
              <a:spcBef>
                <a:spcPts val="0"/>
              </a:spcBef>
              <a:spcAft>
                <a:spcPts val="0"/>
              </a:spcAft>
              <a:buNone/>
            </a:pPr>
            <a:r>
              <a:t/>
            </a:r>
            <a:endParaRPr sz="1400">
              <a:solidFill>
                <a:schemeClr val="lt1"/>
              </a:solidFill>
              <a:latin typeface="Calibri"/>
              <a:ea typeface="Calibri"/>
              <a:cs typeface="Calibri"/>
              <a:sym typeface="Calibri"/>
            </a:endParaRPr>
          </a:p>
        </p:txBody>
      </p:sp>
      <p:sp>
        <p:nvSpPr>
          <p:cNvPr id="170" name="Google Shape;170;p25"/>
          <p:cNvSpPr txBox="1"/>
          <p:nvPr>
            <p:ph type="title"/>
          </p:nvPr>
        </p:nvSpPr>
        <p:spPr>
          <a:xfrm>
            <a:off x="628650" y="723703"/>
            <a:ext cx="7886700" cy="709500"/>
          </a:xfrm>
          <a:prstGeom prst="rect">
            <a:avLst/>
          </a:prstGeom>
          <a:noFill/>
          <a:ln>
            <a:noFill/>
          </a:ln>
        </p:spPr>
        <p:txBody>
          <a:bodyPr anchorCtr="0" anchor="ctr" bIns="34275" lIns="68575" spcFirstLastPara="1" rIns="68575" wrap="square" tIns="34275">
            <a:noAutofit/>
          </a:bodyPr>
          <a:lstStyle/>
          <a:p>
            <a:pPr indent="0" lvl="0" marL="0" rtl="0" algn="ctr">
              <a:lnSpc>
                <a:spcPct val="115000"/>
              </a:lnSpc>
              <a:spcBef>
                <a:spcPts val="0"/>
              </a:spcBef>
              <a:spcAft>
                <a:spcPts val="0"/>
              </a:spcAft>
              <a:buNone/>
            </a:pPr>
            <a:r>
              <a:rPr b="1" lang="en">
                <a:solidFill>
                  <a:srgbClr val="FFFFFF"/>
                </a:solidFill>
                <a:latin typeface="Times New Roman"/>
                <a:ea typeface="Times New Roman"/>
                <a:cs typeface="Times New Roman"/>
                <a:sym typeface="Times New Roman"/>
              </a:rPr>
              <a:t>Break the learning into small chunks</a:t>
            </a:r>
            <a:endParaRPr b="1">
              <a:solidFill>
                <a:srgbClr val="FFFFFF"/>
              </a:solidFill>
              <a:latin typeface="Times New Roman"/>
              <a:ea typeface="Times New Roman"/>
              <a:cs typeface="Times New Roman"/>
              <a:sym typeface="Times New Roman"/>
            </a:endParaRPr>
          </a:p>
          <a:p>
            <a:pPr indent="0" lvl="0" marL="0" rtl="0" algn="ctr">
              <a:lnSpc>
                <a:spcPct val="90000"/>
              </a:lnSpc>
              <a:spcBef>
                <a:spcPts val="0"/>
              </a:spcBef>
              <a:spcAft>
                <a:spcPts val="0"/>
              </a:spcAft>
              <a:buClr>
                <a:schemeClr val="lt1"/>
              </a:buClr>
              <a:buSzPts val="3300"/>
              <a:buFont typeface="Calibri"/>
              <a:buNone/>
            </a:pPr>
            <a:r>
              <a:t/>
            </a:r>
            <a:endParaRPr sz="3600">
              <a:solidFill>
                <a:schemeClr val="lt1"/>
              </a:solidFill>
            </a:endParaRPr>
          </a:p>
        </p:txBody>
      </p:sp>
      <p:sp>
        <p:nvSpPr>
          <p:cNvPr id="171" name="Google Shape;171;p25"/>
          <p:cNvSpPr txBox="1"/>
          <p:nvPr>
            <p:ph idx="2" type="body"/>
          </p:nvPr>
        </p:nvSpPr>
        <p:spPr>
          <a:xfrm>
            <a:off x="4861950" y="1820350"/>
            <a:ext cx="3875100" cy="3011100"/>
          </a:xfrm>
          <a:prstGeom prst="rect">
            <a:avLst/>
          </a:prstGeom>
          <a:noFill/>
          <a:ln>
            <a:noFill/>
          </a:ln>
        </p:spPr>
        <p:txBody>
          <a:bodyPr anchorCtr="0" anchor="ctr" bIns="34275" lIns="68575" spcFirstLastPara="1" rIns="68575" wrap="square" tIns="34275">
            <a:noAutofit/>
          </a:bodyPr>
          <a:lstStyle/>
          <a:p>
            <a:pPr indent="-190500" lvl="0" marL="177800" rtl="0" algn="l">
              <a:lnSpc>
                <a:spcPct val="115000"/>
              </a:lnSpc>
              <a:spcBef>
                <a:spcPts val="0"/>
              </a:spcBef>
              <a:spcAft>
                <a:spcPts val="0"/>
              </a:spcAft>
              <a:buSzPts val="1600"/>
              <a:buChar char="●"/>
            </a:pPr>
            <a:r>
              <a:rPr lang="en" sz="1600">
                <a:solidFill>
                  <a:srgbClr val="000000"/>
                </a:solidFill>
                <a:latin typeface="Times New Roman"/>
                <a:ea typeface="Times New Roman"/>
                <a:cs typeface="Times New Roman"/>
                <a:sym typeface="Times New Roman"/>
              </a:rPr>
              <a:t>While many of us already do this within our in-person classes, I challenge you to break it up into even smaller chunks when teaching online. The more you can keep things fresh, the less likely students will be to disengage from the learning.</a:t>
            </a:r>
            <a:endParaRPr sz="1600"/>
          </a:p>
          <a:p>
            <a:pPr indent="-190500" lvl="0" marL="177800" rtl="0" algn="l">
              <a:lnSpc>
                <a:spcPct val="115000"/>
              </a:lnSpc>
              <a:spcBef>
                <a:spcPts val="0"/>
              </a:spcBef>
              <a:spcAft>
                <a:spcPts val="0"/>
              </a:spcAft>
              <a:buSzPts val="1600"/>
              <a:buChar char="●"/>
            </a:pPr>
            <a:r>
              <a:rPr lang="en" sz="1600">
                <a:solidFill>
                  <a:srgbClr val="000000"/>
                </a:solidFill>
                <a:latin typeface="Times New Roman"/>
                <a:ea typeface="Times New Roman"/>
                <a:cs typeface="Times New Roman"/>
                <a:sym typeface="Times New Roman"/>
              </a:rPr>
              <a:t>The key is to “read the room” as you’re teaching. As soon as things start to fade, it’s time to move on to the next segment of the learning.</a:t>
            </a:r>
            <a:endParaRPr sz="1600"/>
          </a:p>
        </p:txBody>
      </p:sp>
      <p:sp>
        <p:nvSpPr>
          <p:cNvPr id="172" name="Google Shape;172;p25"/>
          <p:cNvSpPr txBox="1"/>
          <p:nvPr>
            <p:ph idx="12" type="sldNum"/>
          </p:nvPr>
        </p:nvSpPr>
        <p:spPr>
          <a:xfrm>
            <a:off x="6457950" y="4767263"/>
            <a:ext cx="2057400" cy="273900"/>
          </a:xfrm>
          <a:prstGeom prst="rect">
            <a:avLst/>
          </a:prstGeom>
          <a:noFill/>
          <a:ln>
            <a:noFill/>
          </a:ln>
        </p:spPr>
        <p:txBody>
          <a:bodyPr anchorCtr="0" anchor="ctr" bIns="34275" lIns="68575" spcFirstLastPara="1" rIns="68575" wrap="square" tIns="34275">
            <a:noAutofit/>
          </a:bodyPr>
          <a:lstStyle/>
          <a:p>
            <a:pPr indent="0" lvl="0" marL="0" marR="0" rtl="0" algn="r">
              <a:spcBef>
                <a:spcPts val="0"/>
              </a:spcBef>
              <a:spcAft>
                <a:spcPts val="0"/>
              </a:spcAft>
              <a:buNone/>
            </a:pPr>
            <a:fld id="{00000000-1234-1234-1234-123412341234}" type="slidenum">
              <a:rPr lang="en" sz="900">
                <a:solidFill>
                  <a:srgbClr val="888888"/>
                </a:solidFill>
                <a:latin typeface="Calibri"/>
                <a:ea typeface="Calibri"/>
                <a:cs typeface="Calibri"/>
                <a:sym typeface="Calibri"/>
              </a:rPr>
              <a:t>‹#›</a:t>
            </a:fld>
            <a:endParaRPr sz="900">
              <a:solidFill>
                <a:srgbClr val="888888"/>
              </a:solidFill>
              <a:latin typeface="Calibri"/>
              <a:ea typeface="Calibri"/>
              <a:cs typeface="Calibri"/>
              <a:sym typeface="Calibri"/>
            </a:endParaRPr>
          </a:p>
        </p:txBody>
      </p:sp>
      <p:sp>
        <p:nvSpPr>
          <p:cNvPr id="173" name="Google Shape;173;p25"/>
          <p:cNvSpPr txBox="1"/>
          <p:nvPr/>
        </p:nvSpPr>
        <p:spPr>
          <a:xfrm>
            <a:off x="628650" y="4826925"/>
            <a:ext cx="4988100" cy="885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800">
                <a:latin typeface="Source Code Pro"/>
                <a:ea typeface="Source Code Pro"/>
                <a:cs typeface="Source Code Pro"/>
                <a:sym typeface="Source Code Pro"/>
              </a:rPr>
              <a:t>memegenerator.com</a:t>
            </a:r>
            <a:endParaRPr sz="800">
              <a:latin typeface="Source Code Pro"/>
              <a:ea typeface="Source Code Pro"/>
              <a:cs typeface="Source Code Pro"/>
              <a:sym typeface="Source Code Pro"/>
            </a:endParaRPr>
          </a:p>
        </p:txBody>
      </p:sp>
      <p:pic>
        <p:nvPicPr>
          <p:cNvPr id="174" name="Google Shape;174;p25"/>
          <p:cNvPicPr preferRelativeResize="0"/>
          <p:nvPr/>
        </p:nvPicPr>
        <p:blipFill>
          <a:blip r:embed="rId3">
            <a:alphaModFix/>
          </a:blip>
          <a:stretch>
            <a:fillRect/>
          </a:stretch>
        </p:blipFill>
        <p:spPr>
          <a:xfrm>
            <a:off x="411475" y="1770800"/>
            <a:ext cx="3816500" cy="3110200"/>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8" name="Shape 178"/>
        <p:cNvGrpSpPr/>
        <p:nvPr/>
      </p:nvGrpSpPr>
      <p:grpSpPr>
        <a:xfrm>
          <a:off x="0" y="0"/>
          <a:ext cx="0" cy="0"/>
          <a:chOff x="0" y="0"/>
          <a:chExt cx="0" cy="0"/>
        </a:xfrm>
      </p:grpSpPr>
      <p:sp>
        <p:nvSpPr>
          <p:cNvPr id="179" name="Google Shape;179;p26"/>
          <p:cNvSpPr txBox="1"/>
          <p:nvPr/>
        </p:nvSpPr>
        <p:spPr>
          <a:xfrm>
            <a:off x="4735450" y="4072300"/>
            <a:ext cx="6427800" cy="10179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800">
                <a:latin typeface="Source Code Pro"/>
                <a:ea typeface="Source Code Pro"/>
                <a:cs typeface="Source Code Pro"/>
                <a:sym typeface="Source Code Pro"/>
              </a:rPr>
              <a:t>memegenerator.com</a:t>
            </a:r>
            <a:endParaRPr sz="800">
              <a:latin typeface="Source Code Pro"/>
              <a:ea typeface="Source Code Pro"/>
              <a:cs typeface="Source Code Pro"/>
              <a:sym typeface="Source Code Pro"/>
            </a:endParaRPr>
          </a:p>
        </p:txBody>
      </p:sp>
      <p:sp>
        <p:nvSpPr>
          <p:cNvPr id="180" name="Google Shape;180;p26"/>
          <p:cNvSpPr txBox="1"/>
          <p:nvPr/>
        </p:nvSpPr>
        <p:spPr>
          <a:xfrm>
            <a:off x="308600" y="329700"/>
            <a:ext cx="3929100" cy="4447500"/>
          </a:xfrm>
          <a:prstGeom prst="rect">
            <a:avLst/>
          </a:prstGeom>
          <a:noFill/>
          <a:ln>
            <a:noFill/>
          </a:ln>
        </p:spPr>
        <p:txBody>
          <a:bodyPr anchorCtr="0" anchor="t" bIns="91425" lIns="91425" spcFirstLastPara="1" rIns="91425" wrap="square" tIns="91425">
            <a:noAutofit/>
          </a:bodyPr>
          <a:lstStyle/>
          <a:p>
            <a:pPr indent="0" lvl="0" marL="0" rtl="0" algn="ctr">
              <a:lnSpc>
                <a:spcPct val="115000"/>
              </a:lnSpc>
              <a:spcBef>
                <a:spcPts val="0"/>
              </a:spcBef>
              <a:spcAft>
                <a:spcPts val="0"/>
              </a:spcAft>
              <a:buNone/>
            </a:pPr>
            <a:r>
              <a:rPr b="1" lang="en" sz="2400">
                <a:solidFill>
                  <a:srgbClr val="FFFFFF"/>
                </a:solidFill>
                <a:latin typeface="Times New Roman"/>
                <a:ea typeface="Times New Roman"/>
                <a:cs typeface="Times New Roman"/>
                <a:sym typeface="Times New Roman"/>
              </a:rPr>
              <a:t>Balance Synchronous and Asynchronous Learning</a:t>
            </a:r>
            <a:endParaRPr b="1" sz="2400">
              <a:solidFill>
                <a:srgbClr val="FFFFFF"/>
              </a:solidFill>
              <a:latin typeface="Times New Roman"/>
              <a:ea typeface="Times New Roman"/>
              <a:cs typeface="Times New Roman"/>
              <a:sym typeface="Times New Roman"/>
            </a:endParaRPr>
          </a:p>
          <a:p>
            <a:pPr indent="0" lvl="0" marL="0" rtl="0" algn="ctr">
              <a:spcBef>
                <a:spcPts val="0"/>
              </a:spcBef>
              <a:spcAft>
                <a:spcPts val="0"/>
              </a:spcAft>
              <a:buNone/>
            </a:pPr>
            <a:r>
              <a:t/>
            </a:r>
            <a:endParaRPr sz="1300">
              <a:solidFill>
                <a:srgbClr val="FFFFFF"/>
              </a:solidFill>
              <a:latin typeface="Source Code Pro"/>
              <a:ea typeface="Source Code Pro"/>
              <a:cs typeface="Source Code Pro"/>
              <a:sym typeface="Source Code Pro"/>
            </a:endParaRPr>
          </a:p>
          <a:p>
            <a:pPr indent="-336550" lvl="0" marL="457200" rtl="0" algn="l">
              <a:lnSpc>
                <a:spcPct val="115000"/>
              </a:lnSpc>
              <a:spcBef>
                <a:spcPts val="0"/>
              </a:spcBef>
              <a:spcAft>
                <a:spcPts val="0"/>
              </a:spcAft>
              <a:buClr>
                <a:srgbClr val="FFFFFF"/>
              </a:buClr>
              <a:buSzPts val="1700"/>
              <a:buFont typeface="Times New Roman"/>
              <a:buChar char="●"/>
            </a:pPr>
            <a:r>
              <a:rPr lang="en" sz="1700">
                <a:solidFill>
                  <a:srgbClr val="FFFFFF"/>
                </a:solidFill>
                <a:latin typeface="Times New Roman"/>
                <a:ea typeface="Times New Roman"/>
                <a:cs typeface="Times New Roman"/>
                <a:sym typeface="Times New Roman"/>
              </a:rPr>
              <a:t>Similar to in-person classes, using a variety of teaching approaches also applies to online classes. Plus, letting students work independently or in small groups will give you a few minutes to plan out your next phase of the lesson.</a:t>
            </a:r>
            <a:endParaRPr sz="1700">
              <a:solidFill>
                <a:srgbClr val="FFFFFF"/>
              </a:solidFill>
              <a:latin typeface="Times New Roman"/>
              <a:ea typeface="Times New Roman"/>
              <a:cs typeface="Times New Roman"/>
              <a:sym typeface="Times New Roman"/>
            </a:endParaRPr>
          </a:p>
          <a:p>
            <a:pPr indent="0" lvl="0" marL="0" rtl="0" algn="l">
              <a:lnSpc>
                <a:spcPct val="115000"/>
              </a:lnSpc>
              <a:spcBef>
                <a:spcPts val="0"/>
              </a:spcBef>
              <a:spcAft>
                <a:spcPts val="0"/>
              </a:spcAft>
              <a:buNone/>
            </a:pPr>
            <a:r>
              <a:t/>
            </a:r>
            <a:endParaRPr sz="1700">
              <a:solidFill>
                <a:srgbClr val="FFFFFF"/>
              </a:solidFill>
              <a:latin typeface="Times New Roman"/>
              <a:ea typeface="Times New Roman"/>
              <a:cs typeface="Times New Roman"/>
              <a:sym typeface="Times New Roman"/>
            </a:endParaRPr>
          </a:p>
          <a:p>
            <a:pPr indent="-336550" lvl="0" marL="457200" rtl="0" algn="l">
              <a:lnSpc>
                <a:spcPct val="115000"/>
              </a:lnSpc>
              <a:spcBef>
                <a:spcPts val="0"/>
              </a:spcBef>
              <a:spcAft>
                <a:spcPts val="0"/>
              </a:spcAft>
              <a:buClr>
                <a:srgbClr val="FFFFFF"/>
              </a:buClr>
              <a:buSzPts val="1700"/>
              <a:buFont typeface="Times New Roman"/>
              <a:buChar char="●"/>
            </a:pPr>
            <a:r>
              <a:rPr lang="en" sz="1700">
                <a:solidFill>
                  <a:srgbClr val="FFFFFF"/>
                </a:solidFill>
                <a:latin typeface="Times New Roman"/>
                <a:ea typeface="Times New Roman"/>
                <a:cs typeface="Times New Roman"/>
                <a:sym typeface="Times New Roman"/>
              </a:rPr>
              <a:t>Breakout rooms should be a regular part of your online teaching. Think of them as an online “turn-and-talk”. </a:t>
            </a:r>
            <a:endParaRPr sz="1700">
              <a:solidFill>
                <a:srgbClr val="FFFFFF"/>
              </a:solidFill>
              <a:latin typeface="Times New Roman"/>
              <a:ea typeface="Times New Roman"/>
              <a:cs typeface="Times New Roman"/>
              <a:sym typeface="Times New Roman"/>
            </a:endParaRPr>
          </a:p>
          <a:p>
            <a:pPr indent="0" lvl="0" marL="0" rtl="0" algn="ctr">
              <a:spcBef>
                <a:spcPts val="0"/>
              </a:spcBef>
              <a:spcAft>
                <a:spcPts val="0"/>
              </a:spcAft>
              <a:buNone/>
            </a:pPr>
            <a:r>
              <a:t/>
            </a:r>
            <a:endParaRPr sz="2400">
              <a:solidFill>
                <a:srgbClr val="FFFFFF"/>
              </a:solidFill>
              <a:latin typeface="Source Code Pro"/>
              <a:ea typeface="Source Code Pro"/>
              <a:cs typeface="Source Code Pro"/>
              <a:sym typeface="Source Code Pro"/>
            </a:endParaRPr>
          </a:p>
          <a:p>
            <a:pPr indent="0" lvl="0" marL="0" rtl="0" algn="ctr">
              <a:spcBef>
                <a:spcPts val="0"/>
              </a:spcBef>
              <a:spcAft>
                <a:spcPts val="0"/>
              </a:spcAft>
              <a:buNone/>
            </a:pPr>
            <a:r>
              <a:t/>
            </a:r>
            <a:endParaRPr sz="2400">
              <a:solidFill>
                <a:srgbClr val="FFFFFF"/>
              </a:solidFill>
              <a:latin typeface="Source Code Pro"/>
              <a:ea typeface="Source Code Pro"/>
              <a:cs typeface="Source Code Pro"/>
              <a:sym typeface="Source Code Pro"/>
            </a:endParaRPr>
          </a:p>
        </p:txBody>
      </p:sp>
      <p:pic>
        <p:nvPicPr>
          <p:cNvPr id="181" name="Google Shape;181;p26"/>
          <p:cNvPicPr preferRelativeResize="0"/>
          <p:nvPr/>
        </p:nvPicPr>
        <p:blipFill>
          <a:blip r:embed="rId3">
            <a:alphaModFix/>
          </a:blip>
          <a:stretch>
            <a:fillRect/>
          </a:stretch>
        </p:blipFill>
        <p:spPr>
          <a:xfrm>
            <a:off x="4901450" y="899925"/>
            <a:ext cx="3929100" cy="3245000"/>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accent2"/>
        </a:solidFill>
      </p:bgPr>
    </p:bg>
    <p:spTree>
      <p:nvGrpSpPr>
        <p:cNvPr id="185" name="Shape 185"/>
        <p:cNvGrpSpPr/>
        <p:nvPr/>
      </p:nvGrpSpPr>
      <p:grpSpPr>
        <a:xfrm>
          <a:off x="0" y="0"/>
          <a:ext cx="0" cy="0"/>
          <a:chOff x="0" y="0"/>
          <a:chExt cx="0" cy="0"/>
        </a:xfrm>
      </p:grpSpPr>
      <p:sp>
        <p:nvSpPr>
          <p:cNvPr id="186" name="Google Shape;186;p27"/>
          <p:cNvSpPr txBox="1"/>
          <p:nvPr>
            <p:ph type="title"/>
          </p:nvPr>
        </p:nvSpPr>
        <p:spPr>
          <a:xfrm>
            <a:off x="490250" y="1335375"/>
            <a:ext cx="2407200" cy="3131100"/>
          </a:xfrm>
          <a:prstGeom prst="rect">
            <a:avLst/>
          </a:prstGeom>
        </p:spPr>
        <p:txBody>
          <a:bodyPr anchorCtr="0" anchor="ctr" bIns="91425" lIns="91425" spcFirstLastPara="1" rIns="91425" wrap="square" tIns="91425">
            <a:noAutofit/>
          </a:bodyPr>
          <a:lstStyle/>
          <a:p>
            <a:pPr indent="0" lvl="0" marL="0" rtl="0" algn="ctr">
              <a:lnSpc>
                <a:spcPct val="115000"/>
              </a:lnSpc>
              <a:spcBef>
                <a:spcPts val="0"/>
              </a:spcBef>
              <a:spcAft>
                <a:spcPts val="0"/>
              </a:spcAft>
              <a:buNone/>
            </a:pPr>
            <a:r>
              <a:rPr b="1" lang="en" sz="3600">
                <a:solidFill>
                  <a:srgbClr val="FFFFFF"/>
                </a:solidFill>
                <a:latin typeface="Times New Roman"/>
                <a:ea typeface="Times New Roman"/>
                <a:cs typeface="Times New Roman"/>
                <a:sym typeface="Times New Roman"/>
              </a:rPr>
              <a:t>Try to follow up with missing students</a:t>
            </a:r>
            <a:endParaRPr b="1" sz="3600">
              <a:solidFill>
                <a:srgbClr val="FFFFFF"/>
              </a:solidFill>
              <a:latin typeface="Times New Roman"/>
              <a:ea typeface="Times New Roman"/>
              <a:cs typeface="Times New Roman"/>
              <a:sym typeface="Times New Roman"/>
            </a:endParaRPr>
          </a:p>
          <a:p>
            <a:pPr indent="0" lvl="0" marL="0" rtl="0" algn="ctr">
              <a:spcBef>
                <a:spcPts val="0"/>
              </a:spcBef>
              <a:spcAft>
                <a:spcPts val="1600"/>
              </a:spcAft>
              <a:buNone/>
            </a:pPr>
            <a:r>
              <a:t/>
            </a:r>
            <a:endParaRPr sz="4400"/>
          </a:p>
        </p:txBody>
      </p:sp>
      <p:sp>
        <p:nvSpPr>
          <p:cNvPr id="187" name="Google Shape;187;p27"/>
          <p:cNvSpPr txBox="1"/>
          <p:nvPr/>
        </p:nvSpPr>
        <p:spPr>
          <a:xfrm>
            <a:off x="6052100" y="651125"/>
            <a:ext cx="2954700" cy="42819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 sz="1900">
                <a:solidFill>
                  <a:srgbClr val="FFFFFF"/>
                </a:solidFill>
                <a:latin typeface="Times New Roman"/>
                <a:ea typeface="Times New Roman"/>
                <a:cs typeface="Times New Roman"/>
                <a:sym typeface="Times New Roman"/>
              </a:rPr>
              <a:t>When students don’t show up to our in-person classes, we reach out to find out why. The same should hold true with regard to students who miss their online classes. </a:t>
            </a:r>
            <a:endParaRPr sz="1900">
              <a:solidFill>
                <a:srgbClr val="FFFFFF"/>
              </a:solidFill>
              <a:latin typeface="Times New Roman"/>
              <a:ea typeface="Times New Roman"/>
              <a:cs typeface="Times New Roman"/>
              <a:sym typeface="Times New Roman"/>
            </a:endParaRPr>
          </a:p>
          <a:p>
            <a:pPr indent="0" lvl="0" marL="0" rtl="0" algn="l">
              <a:lnSpc>
                <a:spcPct val="115000"/>
              </a:lnSpc>
              <a:spcBef>
                <a:spcPts val="0"/>
              </a:spcBef>
              <a:spcAft>
                <a:spcPts val="0"/>
              </a:spcAft>
              <a:buNone/>
            </a:pPr>
            <a:r>
              <a:t/>
            </a:r>
            <a:endParaRPr sz="1900">
              <a:latin typeface="Times New Roman"/>
              <a:ea typeface="Times New Roman"/>
              <a:cs typeface="Times New Roman"/>
              <a:sym typeface="Times New Roman"/>
            </a:endParaRPr>
          </a:p>
          <a:p>
            <a:pPr indent="0" lvl="0" marL="0" rtl="0" algn="l">
              <a:lnSpc>
                <a:spcPct val="115000"/>
              </a:lnSpc>
              <a:spcBef>
                <a:spcPts val="0"/>
              </a:spcBef>
              <a:spcAft>
                <a:spcPts val="0"/>
              </a:spcAft>
              <a:buNone/>
            </a:pPr>
            <a:r>
              <a:rPr lang="en" sz="1900">
                <a:solidFill>
                  <a:srgbClr val="FFFFFF"/>
                </a:solidFill>
                <a:latin typeface="Times New Roman"/>
                <a:ea typeface="Times New Roman"/>
                <a:cs typeface="Times New Roman"/>
                <a:sym typeface="Times New Roman"/>
              </a:rPr>
              <a:t>Jump on this early!  You don’t want to go three or four days before reaching out. </a:t>
            </a:r>
            <a:endParaRPr sz="1900">
              <a:solidFill>
                <a:srgbClr val="FFFFFF"/>
              </a:solidFill>
              <a:latin typeface="Times New Roman"/>
              <a:ea typeface="Times New Roman"/>
              <a:cs typeface="Times New Roman"/>
              <a:sym typeface="Times New Roman"/>
            </a:endParaRPr>
          </a:p>
          <a:p>
            <a:pPr indent="0" lvl="0" marL="0" rtl="0" algn="l">
              <a:lnSpc>
                <a:spcPct val="115000"/>
              </a:lnSpc>
              <a:spcBef>
                <a:spcPts val="0"/>
              </a:spcBef>
              <a:spcAft>
                <a:spcPts val="0"/>
              </a:spcAft>
              <a:buNone/>
            </a:pPr>
            <a:r>
              <a:t/>
            </a:r>
            <a:endParaRPr sz="1000">
              <a:latin typeface="Times New Roman"/>
              <a:ea typeface="Times New Roman"/>
              <a:cs typeface="Times New Roman"/>
              <a:sym typeface="Times New Roman"/>
            </a:endParaRPr>
          </a:p>
        </p:txBody>
      </p:sp>
      <p:sp>
        <p:nvSpPr>
          <p:cNvPr id="188" name="Google Shape;188;p27"/>
          <p:cNvSpPr txBox="1"/>
          <p:nvPr/>
        </p:nvSpPr>
        <p:spPr>
          <a:xfrm>
            <a:off x="3001150" y="3958275"/>
            <a:ext cx="5699700" cy="974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800">
                <a:latin typeface="Source Code Pro"/>
                <a:ea typeface="Source Code Pro"/>
                <a:cs typeface="Source Code Pro"/>
                <a:sym typeface="Source Code Pro"/>
              </a:rPr>
              <a:t>imgflip</a:t>
            </a:r>
            <a:r>
              <a:rPr lang="en" sz="800">
                <a:latin typeface="Source Code Pro"/>
                <a:ea typeface="Source Code Pro"/>
                <a:cs typeface="Source Code Pro"/>
                <a:sym typeface="Source Code Pro"/>
              </a:rPr>
              <a:t>.com</a:t>
            </a:r>
            <a:endParaRPr sz="800">
              <a:latin typeface="Source Code Pro"/>
              <a:ea typeface="Source Code Pro"/>
              <a:cs typeface="Source Code Pro"/>
              <a:sym typeface="Source Code Pro"/>
            </a:endParaRPr>
          </a:p>
        </p:txBody>
      </p:sp>
      <p:pic>
        <p:nvPicPr>
          <p:cNvPr id="189" name="Google Shape;189;p27"/>
          <p:cNvPicPr preferRelativeResize="0"/>
          <p:nvPr/>
        </p:nvPicPr>
        <p:blipFill>
          <a:blip r:embed="rId3">
            <a:alphaModFix/>
          </a:blip>
          <a:stretch>
            <a:fillRect/>
          </a:stretch>
        </p:blipFill>
        <p:spPr>
          <a:xfrm>
            <a:off x="3114300" y="1107275"/>
            <a:ext cx="2684250" cy="2947200"/>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93" name="Shape 193"/>
        <p:cNvGrpSpPr/>
        <p:nvPr/>
      </p:nvGrpSpPr>
      <p:grpSpPr>
        <a:xfrm>
          <a:off x="0" y="0"/>
          <a:ext cx="0" cy="0"/>
          <a:chOff x="0" y="0"/>
          <a:chExt cx="0" cy="0"/>
        </a:xfrm>
      </p:grpSpPr>
      <p:sp>
        <p:nvSpPr>
          <p:cNvPr id="194" name="Google Shape;194;p28"/>
          <p:cNvSpPr/>
          <p:nvPr/>
        </p:nvSpPr>
        <p:spPr>
          <a:xfrm>
            <a:off x="411479" y="260603"/>
            <a:ext cx="8325600" cy="1350900"/>
          </a:xfrm>
          <a:prstGeom prst="rect">
            <a:avLst/>
          </a:prstGeom>
          <a:solidFill>
            <a:srgbClr val="3F3F3F"/>
          </a:solidFill>
          <a:ln>
            <a:noFill/>
          </a:ln>
        </p:spPr>
        <p:txBody>
          <a:bodyPr anchorCtr="0" anchor="ctr" bIns="34275" lIns="68575" spcFirstLastPara="1" rIns="68575" wrap="square" tIns="34275">
            <a:noAutofit/>
          </a:bodyPr>
          <a:lstStyle/>
          <a:p>
            <a:pPr indent="0" lvl="0" marL="0" marR="0" rtl="0" algn="ctr">
              <a:spcBef>
                <a:spcPts val="0"/>
              </a:spcBef>
              <a:spcAft>
                <a:spcPts val="0"/>
              </a:spcAft>
              <a:buNone/>
            </a:pPr>
            <a:r>
              <a:t/>
            </a:r>
            <a:endParaRPr sz="1400">
              <a:solidFill>
                <a:schemeClr val="lt1"/>
              </a:solidFill>
              <a:latin typeface="Calibri"/>
              <a:ea typeface="Calibri"/>
              <a:cs typeface="Calibri"/>
              <a:sym typeface="Calibri"/>
            </a:endParaRPr>
          </a:p>
        </p:txBody>
      </p:sp>
      <p:sp>
        <p:nvSpPr>
          <p:cNvPr id="195" name="Google Shape;195;p28"/>
          <p:cNvSpPr txBox="1"/>
          <p:nvPr>
            <p:ph type="title"/>
          </p:nvPr>
        </p:nvSpPr>
        <p:spPr>
          <a:xfrm>
            <a:off x="628650" y="837726"/>
            <a:ext cx="7886700" cy="595500"/>
          </a:xfrm>
          <a:prstGeom prst="rect">
            <a:avLst/>
          </a:prstGeom>
          <a:noFill/>
          <a:ln>
            <a:noFill/>
          </a:ln>
        </p:spPr>
        <p:txBody>
          <a:bodyPr anchorCtr="0" anchor="ctr" bIns="34275" lIns="68575" spcFirstLastPara="1" rIns="68575" wrap="square" tIns="34275">
            <a:noAutofit/>
          </a:bodyPr>
          <a:lstStyle/>
          <a:p>
            <a:pPr indent="0" lvl="0" marL="0" rtl="0" algn="ctr">
              <a:lnSpc>
                <a:spcPct val="115000"/>
              </a:lnSpc>
              <a:spcBef>
                <a:spcPts val="0"/>
              </a:spcBef>
              <a:spcAft>
                <a:spcPts val="0"/>
              </a:spcAft>
              <a:buNone/>
            </a:pPr>
            <a:r>
              <a:rPr b="1" lang="en" sz="3600">
                <a:solidFill>
                  <a:srgbClr val="FFFFFF"/>
                </a:solidFill>
                <a:latin typeface="Times New Roman"/>
                <a:ea typeface="Times New Roman"/>
                <a:cs typeface="Times New Roman"/>
                <a:sym typeface="Times New Roman"/>
              </a:rPr>
              <a:t>Cut yourself some slack</a:t>
            </a:r>
            <a:endParaRPr b="1" sz="3600">
              <a:solidFill>
                <a:srgbClr val="FFFFFF"/>
              </a:solidFill>
              <a:latin typeface="Times New Roman"/>
              <a:ea typeface="Times New Roman"/>
              <a:cs typeface="Times New Roman"/>
              <a:sym typeface="Times New Roman"/>
            </a:endParaRPr>
          </a:p>
          <a:p>
            <a:pPr indent="0" lvl="0" marL="0" rtl="0" algn="ctr">
              <a:lnSpc>
                <a:spcPct val="90000"/>
              </a:lnSpc>
              <a:spcBef>
                <a:spcPts val="0"/>
              </a:spcBef>
              <a:spcAft>
                <a:spcPts val="0"/>
              </a:spcAft>
              <a:buClr>
                <a:schemeClr val="lt1"/>
              </a:buClr>
              <a:buSzPts val="3300"/>
              <a:buFont typeface="Calibri"/>
              <a:buNone/>
            </a:pPr>
            <a:r>
              <a:t/>
            </a:r>
            <a:endParaRPr sz="3600">
              <a:solidFill>
                <a:schemeClr val="lt1"/>
              </a:solidFill>
            </a:endParaRPr>
          </a:p>
        </p:txBody>
      </p:sp>
      <p:sp>
        <p:nvSpPr>
          <p:cNvPr id="196" name="Google Shape;196;p28"/>
          <p:cNvSpPr txBox="1"/>
          <p:nvPr>
            <p:ph idx="2" type="body"/>
          </p:nvPr>
        </p:nvSpPr>
        <p:spPr>
          <a:xfrm>
            <a:off x="4861950" y="1820350"/>
            <a:ext cx="3875100" cy="3011100"/>
          </a:xfrm>
          <a:prstGeom prst="rect">
            <a:avLst/>
          </a:prstGeom>
          <a:noFill/>
          <a:ln>
            <a:noFill/>
          </a:ln>
        </p:spPr>
        <p:txBody>
          <a:bodyPr anchorCtr="0" anchor="ctr" bIns="34275" lIns="68575" spcFirstLastPara="1" rIns="68575" wrap="square" tIns="34275">
            <a:noAutofit/>
          </a:bodyPr>
          <a:lstStyle/>
          <a:p>
            <a:pPr indent="-203200" lvl="0" marL="177800" rtl="0" algn="l">
              <a:lnSpc>
                <a:spcPct val="115000"/>
              </a:lnSpc>
              <a:spcBef>
                <a:spcPts val="0"/>
              </a:spcBef>
              <a:spcAft>
                <a:spcPts val="0"/>
              </a:spcAft>
              <a:buClr>
                <a:srgbClr val="FF0000"/>
              </a:buClr>
              <a:buSzPts val="1800"/>
              <a:buFont typeface="Times New Roman"/>
              <a:buChar char="●"/>
            </a:pPr>
            <a:r>
              <a:rPr lang="en">
                <a:solidFill>
                  <a:srgbClr val="000000"/>
                </a:solidFill>
                <a:latin typeface="Times New Roman"/>
                <a:ea typeface="Times New Roman"/>
                <a:cs typeface="Times New Roman"/>
                <a:sym typeface="Times New Roman"/>
              </a:rPr>
              <a:t>In case you haven’t heard, there is a pandemic going on right now. It’s ok if your best right now isn’t your best from other years. </a:t>
            </a:r>
            <a:endParaRPr>
              <a:solidFill>
                <a:srgbClr val="000000"/>
              </a:solidFill>
              <a:latin typeface="Times New Roman"/>
              <a:ea typeface="Times New Roman"/>
              <a:cs typeface="Times New Roman"/>
              <a:sym typeface="Times New Roman"/>
            </a:endParaRPr>
          </a:p>
          <a:p>
            <a:pPr indent="0" lvl="0" marL="177800" rtl="0" algn="l">
              <a:lnSpc>
                <a:spcPct val="115000"/>
              </a:lnSpc>
              <a:spcBef>
                <a:spcPts val="0"/>
              </a:spcBef>
              <a:spcAft>
                <a:spcPts val="0"/>
              </a:spcAft>
              <a:buNone/>
            </a:pPr>
            <a:r>
              <a:t/>
            </a:r>
            <a:endParaRPr sz="1600">
              <a:solidFill>
                <a:srgbClr val="000000"/>
              </a:solidFill>
              <a:latin typeface="Times New Roman"/>
              <a:ea typeface="Times New Roman"/>
              <a:cs typeface="Times New Roman"/>
              <a:sym typeface="Times New Roman"/>
            </a:endParaRPr>
          </a:p>
          <a:p>
            <a:pPr indent="-203200" lvl="0" marL="177800" rtl="0" algn="l">
              <a:lnSpc>
                <a:spcPct val="115000"/>
              </a:lnSpc>
              <a:spcBef>
                <a:spcPts val="0"/>
              </a:spcBef>
              <a:spcAft>
                <a:spcPts val="0"/>
              </a:spcAft>
              <a:buClr>
                <a:srgbClr val="FF0000"/>
              </a:buClr>
              <a:buSzPts val="1800"/>
              <a:buChar char="●"/>
            </a:pPr>
            <a:r>
              <a:rPr lang="en">
                <a:solidFill>
                  <a:srgbClr val="000000"/>
                </a:solidFill>
                <a:latin typeface="Times New Roman"/>
                <a:ea typeface="Times New Roman"/>
                <a:cs typeface="Times New Roman"/>
                <a:sym typeface="Times New Roman"/>
              </a:rPr>
              <a:t>I think most teachers are giving their students the benefit of the doubt. Don’t forget to give yourself that same grace. </a:t>
            </a:r>
            <a:endParaRPr/>
          </a:p>
        </p:txBody>
      </p:sp>
      <p:sp>
        <p:nvSpPr>
          <p:cNvPr id="197" name="Google Shape;197;p28"/>
          <p:cNvSpPr txBox="1"/>
          <p:nvPr>
            <p:ph idx="12" type="sldNum"/>
          </p:nvPr>
        </p:nvSpPr>
        <p:spPr>
          <a:xfrm>
            <a:off x="6457950" y="4767263"/>
            <a:ext cx="2057400" cy="273900"/>
          </a:xfrm>
          <a:prstGeom prst="rect">
            <a:avLst/>
          </a:prstGeom>
          <a:noFill/>
          <a:ln>
            <a:noFill/>
          </a:ln>
        </p:spPr>
        <p:txBody>
          <a:bodyPr anchorCtr="0" anchor="ctr" bIns="34275" lIns="68575" spcFirstLastPara="1" rIns="68575" wrap="square" tIns="34275">
            <a:noAutofit/>
          </a:bodyPr>
          <a:lstStyle/>
          <a:p>
            <a:pPr indent="0" lvl="0" marL="0" marR="0" rtl="0" algn="r">
              <a:spcBef>
                <a:spcPts val="0"/>
              </a:spcBef>
              <a:spcAft>
                <a:spcPts val="0"/>
              </a:spcAft>
              <a:buNone/>
            </a:pPr>
            <a:fld id="{00000000-1234-1234-1234-123412341234}" type="slidenum">
              <a:rPr lang="en" sz="900">
                <a:solidFill>
                  <a:srgbClr val="888888"/>
                </a:solidFill>
                <a:latin typeface="Calibri"/>
                <a:ea typeface="Calibri"/>
                <a:cs typeface="Calibri"/>
                <a:sym typeface="Calibri"/>
              </a:rPr>
              <a:t>‹#›</a:t>
            </a:fld>
            <a:endParaRPr sz="900">
              <a:solidFill>
                <a:srgbClr val="888888"/>
              </a:solidFill>
              <a:latin typeface="Calibri"/>
              <a:ea typeface="Calibri"/>
              <a:cs typeface="Calibri"/>
              <a:sym typeface="Calibri"/>
            </a:endParaRPr>
          </a:p>
        </p:txBody>
      </p:sp>
      <p:sp>
        <p:nvSpPr>
          <p:cNvPr id="198" name="Google Shape;198;p28"/>
          <p:cNvSpPr txBox="1"/>
          <p:nvPr/>
        </p:nvSpPr>
        <p:spPr>
          <a:xfrm>
            <a:off x="628650" y="4826925"/>
            <a:ext cx="4988100" cy="885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800">
                <a:latin typeface="Source Code Pro"/>
                <a:ea typeface="Source Code Pro"/>
                <a:cs typeface="Source Code Pro"/>
                <a:sym typeface="Source Code Pro"/>
              </a:rPr>
              <a:t>memegenerator.com</a:t>
            </a:r>
            <a:endParaRPr sz="800">
              <a:latin typeface="Source Code Pro"/>
              <a:ea typeface="Source Code Pro"/>
              <a:cs typeface="Source Code Pro"/>
              <a:sym typeface="Source Code Pro"/>
            </a:endParaRPr>
          </a:p>
        </p:txBody>
      </p:sp>
      <p:pic>
        <p:nvPicPr>
          <p:cNvPr id="199" name="Google Shape;199;p28"/>
          <p:cNvPicPr preferRelativeResize="0"/>
          <p:nvPr/>
        </p:nvPicPr>
        <p:blipFill>
          <a:blip r:embed="rId3">
            <a:alphaModFix/>
          </a:blip>
          <a:stretch>
            <a:fillRect/>
          </a:stretch>
        </p:blipFill>
        <p:spPr>
          <a:xfrm>
            <a:off x="411475" y="1957425"/>
            <a:ext cx="4044050" cy="2736975"/>
          </a:xfrm>
          <a:prstGeom prst="rect">
            <a:avLst/>
          </a:prstGeom>
          <a:noFill/>
          <a:ln>
            <a:noFill/>
          </a:ln>
        </p:spPr>
      </p:pic>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3" name="Shape 203"/>
        <p:cNvGrpSpPr/>
        <p:nvPr/>
      </p:nvGrpSpPr>
      <p:grpSpPr>
        <a:xfrm>
          <a:off x="0" y="0"/>
          <a:ext cx="0" cy="0"/>
          <a:chOff x="0" y="0"/>
          <a:chExt cx="0" cy="0"/>
        </a:xfrm>
      </p:grpSpPr>
      <p:sp>
        <p:nvSpPr>
          <p:cNvPr id="204" name="Google Shape;204;p29"/>
          <p:cNvSpPr txBox="1"/>
          <p:nvPr>
            <p:ph type="ctrTitle"/>
          </p:nvPr>
        </p:nvSpPr>
        <p:spPr>
          <a:xfrm>
            <a:off x="411175" y="246800"/>
            <a:ext cx="8282400" cy="30558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
              <a:t>Contact Information</a:t>
            </a:r>
            <a:endParaRPr/>
          </a:p>
          <a:p>
            <a:pPr indent="0" lvl="0" marL="0" rtl="0" algn="ctr">
              <a:spcBef>
                <a:spcPts val="0"/>
              </a:spcBef>
              <a:spcAft>
                <a:spcPts val="0"/>
              </a:spcAft>
              <a:buNone/>
            </a:pPr>
            <a:r>
              <a:t/>
            </a:r>
            <a:endParaRPr sz="1900">
              <a:solidFill>
                <a:srgbClr val="FFFEFF"/>
              </a:solidFill>
              <a:latin typeface="Rockwell"/>
              <a:ea typeface="Rockwell"/>
              <a:cs typeface="Rockwell"/>
              <a:sym typeface="Rockwell"/>
            </a:endParaRPr>
          </a:p>
          <a:p>
            <a:pPr indent="0" lvl="0" marL="0" rtl="0" algn="ctr">
              <a:spcBef>
                <a:spcPts val="0"/>
              </a:spcBef>
              <a:spcAft>
                <a:spcPts val="0"/>
              </a:spcAft>
              <a:buClr>
                <a:srgbClr val="000000"/>
              </a:buClr>
              <a:buSzPts val="2300"/>
              <a:buFont typeface="Arial"/>
              <a:buNone/>
            </a:pPr>
            <a:r>
              <a:rPr lang="en" sz="2700">
                <a:solidFill>
                  <a:srgbClr val="FFFEFF"/>
                </a:solidFill>
                <a:latin typeface="Rockwell"/>
                <a:ea typeface="Rockwell"/>
                <a:cs typeface="Rockwell"/>
                <a:sym typeface="Rockwell"/>
              </a:rPr>
              <a:t>Mike Roberts</a:t>
            </a:r>
            <a:endParaRPr sz="1700">
              <a:solidFill>
                <a:srgbClr val="FFFEFF"/>
              </a:solidFill>
              <a:latin typeface="Rockwell"/>
              <a:ea typeface="Rockwell"/>
              <a:cs typeface="Rockwell"/>
              <a:sym typeface="Rockwell"/>
            </a:endParaRPr>
          </a:p>
          <a:p>
            <a:pPr indent="0" lvl="0" marL="0" rtl="0" algn="ctr">
              <a:spcBef>
                <a:spcPts val="800"/>
              </a:spcBef>
              <a:spcAft>
                <a:spcPts val="0"/>
              </a:spcAft>
              <a:buClr>
                <a:srgbClr val="000000"/>
              </a:buClr>
              <a:buSzPts val="2300"/>
              <a:buFont typeface="Arial"/>
              <a:buNone/>
            </a:pPr>
            <a:r>
              <a:rPr lang="en" sz="1900">
                <a:solidFill>
                  <a:srgbClr val="FFFEFF"/>
                </a:solidFill>
                <a:latin typeface="Rockwell"/>
                <a:ea typeface="Rockwell"/>
                <a:cs typeface="Rockwell"/>
                <a:sym typeface="Rockwell"/>
              </a:rPr>
              <a:t>Website:thebaldenglishteacher.com</a:t>
            </a:r>
            <a:endParaRPr sz="1900">
              <a:solidFill>
                <a:srgbClr val="FFFEFF"/>
              </a:solidFill>
              <a:latin typeface="Rockwell"/>
              <a:ea typeface="Rockwell"/>
              <a:cs typeface="Rockwell"/>
              <a:sym typeface="Rockwell"/>
            </a:endParaRPr>
          </a:p>
          <a:p>
            <a:pPr indent="0" lvl="0" marL="0" rtl="0" algn="ctr">
              <a:spcBef>
                <a:spcPts val="800"/>
              </a:spcBef>
              <a:spcAft>
                <a:spcPts val="0"/>
              </a:spcAft>
              <a:buClr>
                <a:srgbClr val="000000"/>
              </a:buClr>
              <a:buSzPts val="2300"/>
              <a:buFont typeface="Arial"/>
              <a:buNone/>
            </a:pPr>
            <a:r>
              <a:rPr lang="en" sz="1900">
                <a:solidFill>
                  <a:srgbClr val="FFFEFF"/>
                </a:solidFill>
                <a:latin typeface="Rockwell"/>
                <a:ea typeface="Rockwell"/>
                <a:cs typeface="Rockwell"/>
                <a:sym typeface="Rockwell"/>
              </a:rPr>
              <a:t>Email: thebaldenglishteacher@gmail.com</a:t>
            </a:r>
            <a:endParaRPr sz="1900">
              <a:solidFill>
                <a:srgbClr val="FFFEFF"/>
              </a:solidFill>
              <a:latin typeface="Rockwell"/>
              <a:ea typeface="Rockwell"/>
              <a:cs typeface="Rockwell"/>
              <a:sym typeface="Rockwell"/>
            </a:endParaRPr>
          </a:p>
          <a:p>
            <a:pPr indent="0" lvl="0" marL="0" rtl="0" algn="ctr">
              <a:spcBef>
                <a:spcPts val="800"/>
              </a:spcBef>
              <a:spcAft>
                <a:spcPts val="0"/>
              </a:spcAft>
              <a:buClr>
                <a:srgbClr val="000000"/>
              </a:buClr>
              <a:buSzPts val="2300"/>
              <a:buFont typeface="Arial"/>
              <a:buNone/>
            </a:pPr>
            <a:r>
              <a:rPr lang="en" sz="1900">
                <a:solidFill>
                  <a:srgbClr val="FFFEFF"/>
                </a:solidFill>
                <a:latin typeface="Rockwell"/>
                <a:ea typeface="Rockwell"/>
                <a:cs typeface="Rockwell"/>
                <a:sym typeface="Rockwell"/>
              </a:rPr>
              <a:t>Twitter: @baldroberts (Twitter)</a:t>
            </a:r>
            <a:endParaRPr sz="1900">
              <a:solidFill>
                <a:srgbClr val="FFFEFF"/>
              </a:solidFill>
              <a:latin typeface="Rockwell"/>
              <a:ea typeface="Rockwell"/>
              <a:cs typeface="Rockwell"/>
              <a:sym typeface="Rockwell"/>
            </a:endParaRPr>
          </a:p>
          <a:p>
            <a:pPr indent="0" lvl="0" marL="0" rtl="0" algn="ctr">
              <a:spcBef>
                <a:spcPts val="800"/>
              </a:spcBef>
              <a:spcAft>
                <a:spcPts val="0"/>
              </a:spcAft>
              <a:buClr>
                <a:srgbClr val="000000"/>
              </a:buClr>
              <a:buSzPts val="2300"/>
              <a:buFont typeface="Arial"/>
              <a:buNone/>
            </a:pPr>
            <a:r>
              <a:t/>
            </a:r>
            <a:endParaRPr sz="1000">
              <a:solidFill>
                <a:srgbClr val="000000"/>
              </a:solidFill>
              <a:latin typeface="Times New Roman"/>
              <a:ea typeface="Times New Roman"/>
              <a:cs typeface="Times New Roman"/>
              <a:sym typeface="Times New Roman"/>
            </a:endParaRPr>
          </a:p>
        </p:txBody>
      </p:sp>
      <p:sp>
        <p:nvSpPr>
          <p:cNvPr id="205" name="Google Shape;205;p29"/>
          <p:cNvSpPr txBox="1"/>
          <p:nvPr>
            <p:ph idx="1" type="subTitle"/>
          </p:nvPr>
        </p:nvSpPr>
        <p:spPr>
          <a:xfrm>
            <a:off x="411175" y="3891000"/>
            <a:ext cx="8282400" cy="12525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n"/>
              <a:t>Link to slides: https://rb.gy/czmxbu</a:t>
            </a:r>
            <a:endParaRPr/>
          </a:p>
          <a:p>
            <a:pPr indent="0" lvl="0" marL="0" rtl="0" algn="ctr">
              <a:spcBef>
                <a:spcPts val="0"/>
              </a:spcBef>
              <a:spcAft>
                <a:spcPts val="0"/>
              </a:spcAft>
              <a:buNone/>
            </a:pPr>
            <a:r>
              <a:rPr lang="en"/>
              <a:t>Handout: https://rb.gy/rmm9f5</a:t>
            </a:r>
            <a:endParaRPr/>
          </a:p>
          <a:p>
            <a:pPr indent="0" lvl="0" marL="0" rtl="0" algn="ctr">
              <a:spcBef>
                <a:spcPts val="0"/>
              </a:spcBef>
              <a:spcAft>
                <a:spcPts val="0"/>
              </a:spcAft>
              <a:buNone/>
            </a:pPr>
            <a:r>
              <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1" name="Shape 81"/>
        <p:cNvGrpSpPr/>
        <p:nvPr/>
      </p:nvGrpSpPr>
      <p:grpSpPr>
        <a:xfrm>
          <a:off x="0" y="0"/>
          <a:ext cx="0" cy="0"/>
          <a:chOff x="0" y="0"/>
          <a:chExt cx="0" cy="0"/>
        </a:xfrm>
      </p:grpSpPr>
      <p:sp>
        <p:nvSpPr>
          <p:cNvPr id="82" name="Google Shape;82;p16"/>
          <p:cNvSpPr txBox="1"/>
          <p:nvPr>
            <p:ph type="title"/>
          </p:nvPr>
        </p:nvSpPr>
        <p:spPr>
          <a:xfrm>
            <a:off x="311700" y="372500"/>
            <a:ext cx="8451900" cy="7335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 sz="4100"/>
              <a:t>I mean...2020 right???</a:t>
            </a:r>
            <a:endParaRPr sz="4100"/>
          </a:p>
        </p:txBody>
      </p:sp>
      <p:sp>
        <p:nvSpPr>
          <p:cNvPr id="83" name="Google Shape;83;p16"/>
          <p:cNvSpPr txBox="1"/>
          <p:nvPr>
            <p:ph idx="1" type="body"/>
          </p:nvPr>
        </p:nvSpPr>
        <p:spPr>
          <a:xfrm>
            <a:off x="311700" y="1468825"/>
            <a:ext cx="2828100" cy="30999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t/>
            </a:r>
            <a:endParaRPr/>
          </a:p>
        </p:txBody>
      </p:sp>
      <p:pic>
        <p:nvPicPr>
          <p:cNvPr id="84" name="Google Shape;84;p16"/>
          <p:cNvPicPr preferRelativeResize="0"/>
          <p:nvPr/>
        </p:nvPicPr>
        <p:blipFill>
          <a:blip r:embed="rId3">
            <a:alphaModFix/>
          </a:blip>
          <a:stretch>
            <a:fillRect/>
          </a:stretch>
        </p:blipFill>
        <p:spPr>
          <a:xfrm>
            <a:off x="311700" y="1468825"/>
            <a:ext cx="2828100" cy="3099900"/>
          </a:xfrm>
          <a:prstGeom prst="rect">
            <a:avLst/>
          </a:prstGeom>
          <a:noFill/>
          <a:ln>
            <a:noFill/>
          </a:ln>
        </p:spPr>
      </p:pic>
      <p:sp>
        <p:nvSpPr>
          <p:cNvPr id="85" name="Google Shape;85;p16"/>
          <p:cNvSpPr txBox="1"/>
          <p:nvPr/>
        </p:nvSpPr>
        <p:spPr>
          <a:xfrm>
            <a:off x="311700" y="4501300"/>
            <a:ext cx="6320400" cy="390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800">
                <a:latin typeface="Source Code Pro"/>
                <a:ea typeface="Source Code Pro"/>
                <a:cs typeface="Source Code Pro"/>
                <a:sym typeface="Source Code Pro"/>
              </a:rPr>
              <a:t>nhpr.org</a:t>
            </a:r>
            <a:endParaRPr sz="800">
              <a:latin typeface="Source Code Pro"/>
              <a:ea typeface="Source Code Pro"/>
              <a:cs typeface="Source Code Pro"/>
              <a:sym typeface="Source Code Pro"/>
            </a:endParaRPr>
          </a:p>
        </p:txBody>
      </p:sp>
      <p:pic>
        <p:nvPicPr>
          <p:cNvPr id="86" name="Google Shape;86;p16"/>
          <p:cNvPicPr preferRelativeResize="0"/>
          <p:nvPr/>
        </p:nvPicPr>
        <p:blipFill>
          <a:blip r:embed="rId4">
            <a:alphaModFix/>
          </a:blip>
          <a:stretch>
            <a:fillRect/>
          </a:stretch>
        </p:blipFill>
        <p:spPr>
          <a:xfrm>
            <a:off x="3287250" y="3048550"/>
            <a:ext cx="2828100" cy="1743075"/>
          </a:xfrm>
          <a:prstGeom prst="rect">
            <a:avLst/>
          </a:prstGeom>
          <a:noFill/>
          <a:ln>
            <a:noFill/>
          </a:ln>
        </p:spPr>
      </p:pic>
      <p:sp>
        <p:nvSpPr>
          <p:cNvPr id="87" name="Google Shape;87;p16"/>
          <p:cNvSpPr txBox="1"/>
          <p:nvPr/>
        </p:nvSpPr>
        <p:spPr>
          <a:xfrm>
            <a:off x="3287250" y="4501525"/>
            <a:ext cx="2828100" cy="2901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800">
                <a:latin typeface="Source Code Pro"/>
                <a:ea typeface="Source Code Pro"/>
                <a:cs typeface="Source Code Pro"/>
                <a:sym typeface="Source Code Pro"/>
              </a:rPr>
              <a:t>hearldextra.com</a:t>
            </a:r>
            <a:endParaRPr sz="800">
              <a:latin typeface="Source Code Pro"/>
              <a:ea typeface="Source Code Pro"/>
              <a:cs typeface="Source Code Pro"/>
              <a:sym typeface="Source Code Pro"/>
            </a:endParaRPr>
          </a:p>
        </p:txBody>
      </p:sp>
      <p:pic>
        <p:nvPicPr>
          <p:cNvPr id="88" name="Google Shape;88;p16"/>
          <p:cNvPicPr preferRelativeResize="0"/>
          <p:nvPr/>
        </p:nvPicPr>
        <p:blipFill>
          <a:blip r:embed="rId5">
            <a:alphaModFix/>
          </a:blip>
          <a:stretch>
            <a:fillRect/>
          </a:stretch>
        </p:blipFill>
        <p:spPr>
          <a:xfrm>
            <a:off x="3287250" y="1018925"/>
            <a:ext cx="2828100" cy="1830150"/>
          </a:xfrm>
          <a:prstGeom prst="rect">
            <a:avLst/>
          </a:prstGeom>
          <a:noFill/>
          <a:ln>
            <a:noFill/>
          </a:ln>
        </p:spPr>
      </p:pic>
      <p:sp>
        <p:nvSpPr>
          <p:cNvPr id="89" name="Google Shape;89;p16"/>
          <p:cNvSpPr txBox="1"/>
          <p:nvPr/>
        </p:nvSpPr>
        <p:spPr>
          <a:xfrm>
            <a:off x="3213525" y="2608613"/>
            <a:ext cx="2828100" cy="390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latin typeface="Source Code Pro"/>
                <a:ea typeface="Source Code Pro"/>
                <a:cs typeface="Source Code Pro"/>
                <a:sym typeface="Source Code Pro"/>
              </a:rPr>
              <a:t> </a:t>
            </a:r>
            <a:r>
              <a:rPr lang="en" sz="800">
                <a:latin typeface="Source Code Pro"/>
                <a:ea typeface="Source Code Pro"/>
                <a:cs typeface="Source Code Pro"/>
                <a:sym typeface="Source Code Pro"/>
              </a:rPr>
              <a:t>ews.okstate.edu</a:t>
            </a:r>
            <a:endParaRPr sz="800">
              <a:latin typeface="Source Code Pro"/>
              <a:ea typeface="Source Code Pro"/>
              <a:cs typeface="Source Code Pro"/>
              <a:sym typeface="Source Code Pro"/>
            </a:endParaRPr>
          </a:p>
        </p:txBody>
      </p:sp>
      <p:pic>
        <p:nvPicPr>
          <p:cNvPr id="90" name="Google Shape;90;p16"/>
          <p:cNvPicPr preferRelativeResize="0"/>
          <p:nvPr/>
        </p:nvPicPr>
        <p:blipFill>
          <a:blip r:embed="rId6">
            <a:alphaModFix/>
          </a:blip>
          <a:stretch>
            <a:fillRect/>
          </a:stretch>
        </p:blipFill>
        <p:spPr>
          <a:xfrm>
            <a:off x="6221850" y="1468825"/>
            <a:ext cx="2541750" cy="3066300"/>
          </a:xfrm>
          <a:prstGeom prst="rect">
            <a:avLst/>
          </a:prstGeom>
          <a:noFill/>
          <a:ln>
            <a:noFill/>
          </a:ln>
        </p:spPr>
      </p:pic>
      <p:sp>
        <p:nvSpPr>
          <p:cNvPr id="91" name="Google Shape;91;p16"/>
          <p:cNvSpPr txBox="1"/>
          <p:nvPr/>
        </p:nvSpPr>
        <p:spPr>
          <a:xfrm>
            <a:off x="6115350" y="4401325"/>
            <a:ext cx="2648100" cy="390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800">
                <a:latin typeface="Source Code Pro"/>
                <a:ea typeface="Source Code Pro"/>
                <a:cs typeface="Source Code Pro"/>
                <a:sym typeface="Source Code Pro"/>
              </a:rPr>
              <a:t>cnbc.com</a:t>
            </a:r>
            <a:endParaRPr sz="800">
              <a:latin typeface="Source Code Pro"/>
              <a:ea typeface="Source Code Pro"/>
              <a:cs typeface="Source Code Pro"/>
              <a:sym typeface="Source Code Pro"/>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5" name="Shape 95"/>
        <p:cNvGrpSpPr/>
        <p:nvPr/>
      </p:nvGrpSpPr>
      <p:grpSpPr>
        <a:xfrm>
          <a:off x="0" y="0"/>
          <a:ext cx="0" cy="0"/>
          <a:chOff x="0" y="0"/>
          <a:chExt cx="0" cy="0"/>
        </a:xfrm>
      </p:grpSpPr>
      <p:sp>
        <p:nvSpPr>
          <p:cNvPr id="96" name="Google Shape;96;p17"/>
          <p:cNvSpPr txBox="1"/>
          <p:nvPr>
            <p:ph type="title"/>
          </p:nvPr>
        </p:nvSpPr>
        <p:spPr>
          <a:xfrm>
            <a:off x="311700" y="418525"/>
            <a:ext cx="2808000" cy="9690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Teaching as we knew it has changed...</a:t>
            </a:r>
            <a:endParaRPr/>
          </a:p>
        </p:txBody>
      </p:sp>
      <p:sp>
        <p:nvSpPr>
          <p:cNvPr id="97" name="Google Shape;97;p17"/>
          <p:cNvSpPr txBox="1"/>
          <p:nvPr>
            <p:ph idx="1" type="body"/>
          </p:nvPr>
        </p:nvSpPr>
        <p:spPr>
          <a:xfrm>
            <a:off x="311700" y="1618200"/>
            <a:ext cx="2808000" cy="33510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sz="1900">
                <a:solidFill>
                  <a:srgbClr val="000000"/>
                </a:solidFill>
              </a:rPr>
              <a:t>Our once crowded classrooms were instantly turned into a somewhat crowded Zoom screen, and our hands-on teaching turned virtual nearly overnight.</a:t>
            </a:r>
            <a:endParaRPr sz="1900">
              <a:solidFill>
                <a:srgbClr val="000000"/>
              </a:solidFill>
            </a:endParaRPr>
          </a:p>
        </p:txBody>
      </p:sp>
      <p:pic>
        <p:nvPicPr>
          <p:cNvPr id="98" name="Google Shape;98;p17"/>
          <p:cNvPicPr preferRelativeResize="0"/>
          <p:nvPr/>
        </p:nvPicPr>
        <p:blipFill>
          <a:blip r:embed="rId3">
            <a:alphaModFix/>
          </a:blip>
          <a:stretch>
            <a:fillRect/>
          </a:stretch>
        </p:blipFill>
        <p:spPr>
          <a:xfrm>
            <a:off x="3119700" y="638577"/>
            <a:ext cx="3629666" cy="2950800"/>
          </a:xfrm>
          <a:prstGeom prst="rect">
            <a:avLst/>
          </a:prstGeom>
          <a:noFill/>
          <a:ln>
            <a:noFill/>
          </a:ln>
        </p:spPr>
      </p:pic>
      <p:pic>
        <p:nvPicPr>
          <p:cNvPr id="99" name="Google Shape;99;p17"/>
          <p:cNvPicPr preferRelativeResize="0"/>
          <p:nvPr/>
        </p:nvPicPr>
        <p:blipFill>
          <a:blip r:embed="rId4">
            <a:alphaModFix/>
          </a:blip>
          <a:stretch>
            <a:fillRect/>
          </a:stretch>
        </p:blipFill>
        <p:spPr>
          <a:xfrm>
            <a:off x="5126400" y="2429900"/>
            <a:ext cx="3629675" cy="2539350"/>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3" name="Shape 103"/>
        <p:cNvGrpSpPr/>
        <p:nvPr/>
      </p:nvGrpSpPr>
      <p:grpSpPr>
        <a:xfrm>
          <a:off x="0" y="0"/>
          <a:ext cx="0" cy="0"/>
          <a:chOff x="0" y="0"/>
          <a:chExt cx="0" cy="0"/>
        </a:xfrm>
      </p:grpSpPr>
      <p:cxnSp>
        <p:nvCxnSpPr>
          <p:cNvPr id="104" name="Google Shape;104;p18"/>
          <p:cNvCxnSpPr/>
          <p:nvPr/>
        </p:nvCxnSpPr>
        <p:spPr>
          <a:xfrm>
            <a:off x="433425" y="3724283"/>
            <a:ext cx="3891000" cy="0"/>
          </a:xfrm>
          <a:prstGeom prst="straightConnector1">
            <a:avLst/>
          </a:prstGeom>
          <a:noFill/>
          <a:ln cap="flat" cmpd="sng" w="19050">
            <a:solidFill>
              <a:schemeClr val="lt2"/>
            </a:solidFill>
            <a:prstDash val="solid"/>
            <a:round/>
            <a:headEnd len="sm" w="sm" type="none"/>
            <a:tailEnd len="sm" w="sm" type="none"/>
          </a:ln>
        </p:spPr>
      </p:cxnSp>
      <p:cxnSp>
        <p:nvCxnSpPr>
          <p:cNvPr id="105" name="Google Shape;105;p18"/>
          <p:cNvCxnSpPr/>
          <p:nvPr/>
        </p:nvCxnSpPr>
        <p:spPr>
          <a:xfrm>
            <a:off x="4941300" y="3724283"/>
            <a:ext cx="3891000" cy="0"/>
          </a:xfrm>
          <a:prstGeom prst="straightConnector1">
            <a:avLst/>
          </a:prstGeom>
          <a:noFill/>
          <a:ln cap="flat" cmpd="sng" w="19050">
            <a:solidFill>
              <a:schemeClr val="lt2"/>
            </a:solidFill>
            <a:prstDash val="solid"/>
            <a:round/>
            <a:headEnd len="sm" w="sm" type="none"/>
            <a:tailEnd len="sm" w="sm" type="none"/>
          </a:ln>
        </p:spPr>
      </p:cxnSp>
      <p:sp>
        <p:nvSpPr>
          <p:cNvPr id="106" name="Google Shape;106;p18"/>
          <p:cNvSpPr txBox="1"/>
          <p:nvPr>
            <p:ph idx="4294967295" type="body"/>
          </p:nvPr>
        </p:nvSpPr>
        <p:spPr>
          <a:xfrm>
            <a:off x="318850" y="3771900"/>
            <a:ext cx="8513400" cy="530400"/>
          </a:xfrm>
          <a:prstGeom prst="rect">
            <a:avLst/>
          </a:prstGeom>
        </p:spPr>
        <p:txBody>
          <a:bodyPr anchorCtr="0" anchor="b" bIns="91425" lIns="91425" spcFirstLastPara="1" rIns="91425" wrap="square" tIns="91425">
            <a:noAutofit/>
          </a:bodyPr>
          <a:lstStyle/>
          <a:p>
            <a:pPr indent="0" lvl="0" marL="0" rtl="0" algn="ctr">
              <a:lnSpc>
                <a:spcPct val="100000"/>
              </a:lnSpc>
              <a:spcBef>
                <a:spcPts val="0"/>
              </a:spcBef>
              <a:spcAft>
                <a:spcPts val="0"/>
              </a:spcAft>
              <a:buNone/>
            </a:pPr>
            <a:r>
              <a:rPr b="1" lang="en" sz="2900">
                <a:solidFill>
                  <a:schemeClr val="accent3"/>
                </a:solidFill>
              </a:rPr>
              <a:t>And this left us with two options</a:t>
            </a:r>
            <a:endParaRPr b="1" sz="2900">
              <a:solidFill>
                <a:schemeClr val="accent3"/>
              </a:solidFill>
            </a:endParaRPr>
          </a:p>
        </p:txBody>
      </p:sp>
      <p:pic>
        <p:nvPicPr>
          <p:cNvPr id="107" name="Google Shape;107;p18"/>
          <p:cNvPicPr preferRelativeResize="0"/>
          <p:nvPr/>
        </p:nvPicPr>
        <p:blipFill>
          <a:blip r:embed="rId3">
            <a:alphaModFix/>
          </a:blip>
          <a:stretch>
            <a:fillRect/>
          </a:stretch>
        </p:blipFill>
        <p:spPr>
          <a:xfrm>
            <a:off x="2529350" y="618675"/>
            <a:ext cx="4324375" cy="2421650"/>
          </a:xfrm>
          <a:prstGeom prst="rect">
            <a:avLst/>
          </a:prstGeom>
          <a:noFill/>
          <a:ln>
            <a:noFill/>
          </a:ln>
        </p:spPr>
      </p:pic>
      <p:sp>
        <p:nvSpPr>
          <p:cNvPr id="108" name="Google Shape;108;p18"/>
          <p:cNvSpPr txBox="1"/>
          <p:nvPr/>
        </p:nvSpPr>
        <p:spPr>
          <a:xfrm>
            <a:off x="2529350" y="2920225"/>
            <a:ext cx="4084200" cy="962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800">
                <a:latin typeface="Source Code Pro"/>
                <a:ea typeface="Source Code Pro"/>
                <a:cs typeface="Source Code Pro"/>
                <a:sym typeface="Source Code Pro"/>
              </a:rPr>
              <a:t>cvpcorp.com</a:t>
            </a:r>
            <a:endParaRPr sz="800">
              <a:latin typeface="Source Code Pro"/>
              <a:ea typeface="Source Code Pro"/>
              <a:cs typeface="Source Code Pro"/>
              <a:sym typeface="Source Code Pro"/>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12" name="Shape 112"/>
        <p:cNvGrpSpPr/>
        <p:nvPr/>
      </p:nvGrpSpPr>
      <p:grpSpPr>
        <a:xfrm>
          <a:off x="0" y="0"/>
          <a:ext cx="0" cy="0"/>
          <a:chOff x="0" y="0"/>
          <a:chExt cx="0" cy="0"/>
        </a:xfrm>
      </p:grpSpPr>
      <p:sp>
        <p:nvSpPr>
          <p:cNvPr id="113" name="Google Shape;113;p19"/>
          <p:cNvSpPr/>
          <p:nvPr/>
        </p:nvSpPr>
        <p:spPr>
          <a:xfrm>
            <a:off x="356616" y="0"/>
            <a:ext cx="8182719" cy="5143500"/>
          </a:xfrm>
          <a:prstGeom prst="rect">
            <a:avLst/>
          </a:prstGeom>
          <a:gradFill>
            <a:gsLst>
              <a:gs pos="0">
                <a:srgbClr val="3865B4"/>
              </a:gs>
              <a:gs pos="25000">
                <a:srgbClr val="3865B4"/>
              </a:gs>
              <a:gs pos="94000">
                <a:srgbClr val="3A3838"/>
              </a:gs>
              <a:gs pos="100000">
                <a:srgbClr val="3A3838"/>
              </a:gs>
            </a:gsLst>
            <a:lin ang="4200000" scaled="0"/>
          </a:gradFill>
          <a:ln>
            <a:noFill/>
          </a:ln>
        </p:spPr>
        <p:txBody>
          <a:bodyPr anchorCtr="0" anchor="ctr" bIns="34275" lIns="68575" spcFirstLastPara="1" rIns="68575" wrap="square" tIns="34275">
            <a:noAutofit/>
          </a:bodyPr>
          <a:lstStyle/>
          <a:p>
            <a:pPr indent="0" lvl="0" marL="0" marR="0" rtl="0" algn="ctr">
              <a:spcBef>
                <a:spcPts val="0"/>
              </a:spcBef>
              <a:spcAft>
                <a:spcPts val="0"/>
              </a:spcAft>
              <a:buNone/>
            </a:pPr>
            <a:r>
              <a:t/>
            </a:r>
            <a:endParaRPr sz="1400">
              <a:solidFill>
                <a:schemeClr val="lt1"/>
              </a:solidFill>
              <a:latin typeface="Calibri"/>
              <a:ea typeface="Calibri"/>
              <a:cs typeface="Calibri"/>
              <a:sym typeface="Calibri"/>
            </a:endParaRPr>
          </a:p>
        </p:txBody>
      </p:sp>
      <p:pic>
        <p:nvPicPr>
          <p:cNvPr id="114" name="Google Shape;114;p19"/>
          <p:cNvPicPr preferRelativeResize="0"/>
          <p:nvPr/>
        </p:nvPicPr>
        <p:blipFill rotWithShape="1">
          <a:blip r:embed="rId3">
            <a:alphaModFix/>
          </a:blip>
          <a:srcRect b="0" l="0" r="0" t="0"/>
          <a:stretch/>
        </p:blipFill>
        <p:spPr>
          <a:xfrm>
            <a:off x="0" y="0"/>
            <a:ext cx="9144000" cy="5143500"/>
          </a:xfrm>
          <a:prstGeom prst="rect">
            <a:avLst/>
          </a:prstGeom>
          <a:noFill/>
          <a:ln>
            <a:noFill/>
          </a:ln>
        </p:spPr>
      </p:pic>
      <p:sp>
        <p:nvSpPr>
          <p:cNvPr id="115" name="Google Shape;115;p19"/>
          <p:cNvSpPr txBox="1"/>
          <p:nvPr>
            <p:ph type="title"/>
          </p:nvPr>
        </p:nvSpPr>
        <p:spPr>
          <a:xfrm>
            <a:off x="2284025" y="1532750"/>
            <a:ext cx="4578900" cy="2407800"/>
          </a:xfrm>
          <a:prstGeom prst="rect">
            <a:avLst/>
          </a:prstGeom>
          <a:noFill/>
          <a:ln>
            <a:noFill/>
          </a:ln>
        </p:spPr>
        <p:txBody>
          <a:bodyPr anchorCtr="0" anchor="b" bIns="34275" lIns="68575" spcFirstLastPara="1" rIns="68575" wrap="square" tIns="34275">
            <a:noAutofit/>
          </a:bodyPr>
          <a:lstStyle/>
          <a:p>
            <a:pPr indent="0" lvl="0" marL="0" rtl="0" algn="ctr">
              <a:lnSpc>
                <a:spcPct val="90000"/>
              </a:lnSpc>
              <a:spcBef>
                <a:spcPts val="0"/>
              </a:spcBef>
              <a:spcAft>
                <a:spcPts val="0"/>
              </a:spcAft>
              <a:buClr>
                <a:srgbClr val="FFFFFF"/>
              </a:buClr>
              <a:buSzPts val="2900"/>
              <a:buFont typeface="Calibri"/>
              <a:buNone/>
            </a:pPr>
            <a:r>
              <a:rPr lang="en" sz="2900">
                <a:solidFill>
                  <a:srgbClr val="FFFFFF"/>
                </a:solidFill>
                <a:latin typeface="Calibri"/>
                <a:ea typeface="Calibri"/>
                <a:cs typeface="Calibri"/>
                <a:sym typeface="Calibri"/>
              </a:rPr>
              <a:t>For those who are trying to adapt, here are nine effective distance/hybrid learning strategies to help you be the best online teacher you can be!</a:t>
            </a:r>
            <a:endParaRPr sz="1100"/>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19" name="Shape 119"/>
        <p:cNvGrpSpPr/>
        <p:nvPr/>
      </p:nvGrpSpPr>
      <p:grpSpPr>
        <a:xfrm>
          <a:off x="0" y="0"/>
          <a:ext cx="0" cy="0"/>
          <a:chOff x="0" y="0"/>
          <a:chExt cx="0" cy="0"/>
        </a:xfrm>
      </p:grpSpPr>
      <p:sp>
        <p:nvSpPr>
          <p:cNvPr id="120" name="Google Shape;120;p20"/>
          <p:cNvSpPr/>
          <p:nvPr/>
        </p:nvSpPr>
        <p:spPr>
          <a:xfrm>
            <a:off x="411479" y="260603"/>
            <a:ext cx="8325612" cy="1351026"/>
          </a:xfrm>
          <a:prstGeom prst="rect">
            <a:avLst/>
          </a:prstGeom>
          <a:solidFill>
            <a:srgbClr val="3F3F3F"/>
          </a:solidFill>
          <a:ln>
            <a:noFill/>
          </a:ln>
        </p:spPr>
        <p:txBody>
          <a:bodyPr anchorCtr="0" anchor="ctr" bIns="34275" lIns="68575" spcFirstLastPara="1" rIns="68575" wrap="square" tIns="34275">
            <a:noAutofit/>
          </a:bodyPr>
          <a:lstStyle/>
          <a:p>
            <a:pPr indent="0" lvl="0" marL="0" marR="0" rtl="0" algn="ctr">
              <a:spcBef>
                <a:spcPts val="0"/>
              </a:spcBef>
              <a:spcAft>
                <a:spcPts val="0"/>
              </a:spcAft>
              <a:buNone/>
            </a:pPr>
            <a:r>
              <a:t/>
            </a:r>
            <a:endParaRPr sz="1400">
              <a:solidFill>
                <a:schemeClr val="lt1"/>
              </a:solidFill>
              <a:latin typeface="Calibri"/>
              <a:ea typeface="Calibri"/>
              <a:cs typeface="Calibri"/>
              <a:sym typeface="Calibri"/>
            </a:endParaRPr>
          </a:p>
        </p:txBody>
      </p:sp>
      <p:sp>
        <p:nvSpPr>
          <p:cNvPr id="121" name="Google Shape;121;p20"/>
          <p:cNvSpPr txBox="1"/>
          <p:nvPr>
            <p:ph type="title"/>
          </p:nvPr>
        </p:nvSpPr>
        <p:spPr>
          <a:xfrm>
            <a:off x="628650" y="438912"/>
            <a:ext cx="7886700" cy="994172"/>
          </a:xfrm>
          <a:prstGeom prst="rect">
            <a:avLst/>
          </a:prstGeom>
          <a:noFill/>
          <a:ln>
            <a:noFill/>
          </a:ln>
        </p:spPr>
        <p:txBody>
          <a:bodyPr anchorCtr="0" anchor="ctr" bIns="34275" lIns="68575" spcFirstLastPara="1" rIns="68575" wrap="square" tIns="34275">
            <a:noAutofit/>
          </a:bodyPr>
          <a:lstStyle/>
          <a:p>
            <a:pPr indent="0" lvl="0" marL="0" rtl="0" algn="ctr">
              <a:lnSpc>
                <a:spcPct val="90000"/>
              </a:lnSpc>
              <a:spcBef>
                <a:spcPts val="0"/>
              </a:spcBef>
              <a:spcAft>
                <a:spcPts val="0"/>
              </a:spcAft>
              <a:buClr>
                <a:schemeClr val="lt1"/>
              </a:buClr>
              <a:buSzPts val="3300"/>
              <a:buFont typeface="Calibri"/>
              <a:buNone/>
            </a:pPr>
            <a:r>
              <a:rPr lang="en" sz="3600">
                <a:solidFill>
                  <a:schemeClr val="lt1"/>
                </a:solidFill>
              </a:rPr>
              <a:t>Bring the mojo!</a:t>
            </a:r>
            <a:endParaRPr sz="3600"/>
          </a:p>
        </p:txBody>
      </p:sp>
      <p:sp>
        <p:nvSpPr>
          <p:cNvPr id="122" name="Google Shape;122;p20"/>
          <p:cNvSpPr txBox="1"/>
          <p:nvPr>
            <p:ph idx="2" type="body"/>
          </p:nvPr>
        </p:nvSpPr>
        <p:spPr>
          <a:xfrm>
            <a:off x="5660125" y="1843375"/>
            <a:ext cx="3211800" cy="2931600"/>
          </a:xfrm>
          <a:prstGeom prst="rect">
            <a:avLst/>
          </a:prstGeom>
          <a:noFill/>
          <a:ln>
            <a:noFill/>
          </a:ln>
        </p:spPr>
        <p:txBody>
          <a:bodyPr anchorCtr="0" anchor="ctr" bIns="34275" lIns="68575" spcFirstLastPara="1" rIns="68575" wrap="square" tIns="34275">
            <a:noAutofit/>
          </a:bodyPr>
          <a:lstStyle/>
          <a:p>
            <a:pPr indent="-228600" lvl="0" marL="177800" rtl="0" algn="l">
              <a:lnSpc>
                <a:spcPct val="90000"/>
              </a:lnSpc>
              <a:spcBef>
                <a:spcPts val="0"/>
              </a:spcBef>
              <a:spcAft>
                <a:spcPts val="0"/>
              </a:spcAft>
              <a:buClr>
                <a:srgbClr val="000000"/>
              </a:buClr>
              <a:buSzPts val="2400"/>
              <a:buChar char="●"/>
            </a:pPr>
            <a:r>
              <a:rPr lang="en">
                <a:solidFill>
                  <a:srgbClr val="000000"/>
                </a:solidFill>
              </a:rPr>
              <a:t>Make lemonade out of lemons by smiling a lot and using lots of inflection in your voice.</a:t>
            </a:r>
            <a:endParaRPr sz="2400">
              <a:solidFill>
                <a:srgbClr val="000000"/>
              </a:solidFill>
            </a:endParaRPr>
          </a:p>
          <a:p>
            <a:pPr indent="-228600" lvl="0" marL="177800" rtl="0" algn="l">
              <a:lnSpc>
                <a:spcPct val="90000"/>
              </a:lnSpc>
              <a:spcBef>
                <a:spcPts val="800"/>
              </a:spcBef>
              <a:spcAft>
                <a:spcPts val="1600"/>
              </a:spcAft>
              <a:buClr>
                <a:srgbClr val="000000"/>
              </a:buClr>
              <a:buSzPts val="2400"/>
              <a:buChar char="●"/>
            </a:pPr>
            <a:r>
              <a:rPr lang="en">
                <a:solidFill>
                  <a:srgbClr val="000000"/>
                </a:solidFill>
              </a:rPr>
              <a:t>If you want your students to be into the learning, you have to model that first!</a:t>
            </a:r>
            <a:endParaRPr>
              <a:solidFill>
                <a:srgbClr val="000000"/>
              </a:solidFill>
            </a:endParaRPr>
          </a:p>
        </p:txBody>
      </p:sp>
      <p:sp>
        <p:nvSpPr>
          <p:cNvPr id="123" name="Google Shape;123;p20"/>
          <p:cNvSpPr txBox="1"/>
          <p:nvPr>
            <p:ph idx="12" type="sldNum"/>
          </p:nvPr>
        </p:nvSpPr>
        <p:spPr>
          <a:xfrm>
            <a:off x="6457950" y="4767263"/>
            <a:ext cx="2057400" cy="273844"/>
          </a:xfrm>
          <a:prstGeom prst="rect">
            <a:avLst/>
          </a:prstGeom>
          <a:noFill/>
          <a:ln>
            <a:noFill/>
          </a:ln>
        </p:spPr>
        <p:txBody>
          <a:bodyPr anchorCtr="0" anchor="ctr" bIns="34275" lIns="68575" spcFirstLastPara="1" rIns="68575" wrap="square" tIns="34275">
            <a:noAutofit/>
          </a:bodyPr>
          <a:lstStyle/>
          <a:p>
            <a:pPr indent="0" lvl="0" marL="0" marR="0" rtl="0" algn="r">
              <a:spcBef>
                <a:spcPts val="0"/>
              </a:spcBef>
              <a:spcAft>
                <a:spcPts val="0"/>
              </a:spcAft>
              <a:buNone/>
            </a:pPr>
            <a:fld id="{00000000-1234-1234-1234-123412341234}" type="slidenum">
              <a:rPr lang="en" sz="900">
                <a:solidFill>
                  <a:srgbClr val="888888"/>
                </a:solidFill>
                <a:latin typeface="Calibri"/>
                <a:ea typeface="Calibri"/>
                <a:cs typeface="Calibri"/>
                <a:sym typeface="Calibri"/>
              </a:rPr>
              <a:t>‹#›</a:t>
            </a:fld>
            <a:endParaRPr sz="900">
              <a:solidFill>
                <a:srgbClr val="888888"/>
              </a:solidFill>
              <a:latin typeface="Calibri"/>
              <a:ea typeface="Calibri"/>
              <a:cs typeface="Calibri"/>
              <a:sym typeface="Calibri"/>
            </a:endParaRPr>
          </a:p>
        </p:txBody>
      </p:sp>
      <p:pic>
        <p:nvPicPr>
          <p:cNvPr id="124" name="Google Shape;124;p20"/>
          <p:cNvPicPr preferRelativeResize="0"/>
          <p:nvPr/>
        </p:nvPicPr>
        <p:blipFill>
          <a:blip r:embed="rId3">
            <a:alphaModFix/>
          </a:blip>
          <a:stretch>
            <a:fillRect/>
          </a:stretch>
        </p:blipFill>
        <p:spPr>
          <a:xfrm>
            <a:off x="628650" y="1947000"/>
            <a:ext cx="4729950" cy="2745150"/>
          </a:xfrm>
          <a:prstGeom prst="rect">
            <a:avLst/>
          </a:prstGeom>
          <a:noFill/>
          <a:ln>
            <a:noFill/>
          </a:ln>
        </p:spPr>
      </p:pic>
      <p:sp>
        <p:nvSpPr>
          <p:cNvPr id="125" name="Google Shape;125;p20"/>
          <p:cNvSpPr txBox="1"/>
          <p:nvPr/>
        </p:nvSpPr>
        <p:spPr>
          <a:xfrm>
            <a:off x="628650" y="4692150"/>
            <a:ext cx="4988100" cy="885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800">
                <a:latin typeface="Source Code Pro"/>
                <a:ea typeface="Source Code Pro"/>
                <a:cs typeface="Source Code Pro"/>
                <a:sym typeface="Source Code Pro"/>
              </a:rPr>
              <a:t>medium.com</a:t>
            </a:r>
            <a:endParaRPr sz="800">
              <a:latin typeface="Source Code Pro"/>
              <a:ea typeface="Source Code Pro"/>
              <a:cs typeface="Source Code Pro"/>
              <a:sym typeface="Source Code Pro"/>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9" name="Shape 129"/>
        <p:cNvGrpSpPr/>
        <p:nvPr/>
      </p:nvGrpSpPr>
      <p:grpSpPr>
        <a:xfrm>
          <a:off x="0" y="0"/>
          <a:ext cx="0" cy="0"/>
          <a:chOff x="0" y="0"/>
          <a:chExt cx="0" cy="0"/>
        </a:xfrm>
      </p:grpSpPr>
      <p:pic>
        <p:nvPicPr>
          <p:cNvPr id="130" name="Google Shape;130;p21"/>
          <p:cNvPicPr preferRelativeResize="0"/>
          <p:nvPr/>
        </p:nvPicPr>
        <p:blipFill>
          <a:blip r:embed="rId3">
            <a:alphaModFix/>
          </a:blip>
          <a:stretch>
            <a:fillRect/>
          </a:stretch>
        </p:blipFill>
        <p:spPr>
          <a:xfrm>
            <a:off x="4735450" y="1003575"/>
            <a:ext cx="4260975" cy="3203500"/>
          </a:xfrm>
          <a:prstGeom prst="rect">
            <a:avLst/>
          </a:prstGeom>
          <a:noFill/>
          <a:ln>
            <a:noFill/>
          </a:ln>
        </p:spPr>
      </p:pic>
      <p:sp>
        <p:nvSpPr>
          <p:cNvPr id="131" name="Google Shape;131;p21"/>
          <p:cNvSpPr txBox="1"/>
          <p:nvPr/>
        </p:nvSpPr>
        <p:spPr>
          <a:xfrm>
            <a:off x="4735450" y="4072300"/>
            <a:ext cx="6427800" cy="10179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800">
                <a:latin typeface="Source Code Pro"/>
                <a:ea typeface="Source Code Pro"/>
                <a:cs typeface="Source Code Pro"/>
                <a:sym typeface="Source Code Pro"/>
              </a:rPr>
              <a:t>memegenerator.com</a:t>
            </a:r>
            <a:endParaRPr sz="800">
              <a:latin typeface="Source Code Pro"/>
              <a:ea typeface="Source Code Pro"/>
              <a:cs typeface="Source Code Pro"/>
              <a:sym typeface="Source Code Pro"/>
            </a:endParaRPr>
          </a:p>
        </p:txBody>
      </p:sp>
      <p:sp>
        <p:nvSpPr>
          <p:cNvPr id="132" name="Google Shape;132;p21"/>
          <p:cNvSpPr txBox="1"/>
          <p:nvPr/>
        </p:nvSpPr>
        <p:spPr>
          <a:xfrm>
            <a:off x="308600" y="329700"/>
            <a:ext cx="3929100" cy="44475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sz="3600">
                <a:solidFill>
                  <a:srgbClr val="FFFFFF"/>
                </a:solidFill>
                <a:latin typeface="Source Code Pro"/>
                <a:ea typeface="Source Code Pro"/>
                <a:cs typeface="Source Code Pro"/>
                <a:sym typeface="Source Code Pro"/>
              </a:rPr>
              <a:t>Be Proactive!</a:t>
            </a:r>
            <a:endParaRPr sz="3600">
              <a:solidFill>
                <a:srgbClr val="FFFFFF"/>
              </a:solidFill>
              <a:latin typeface="Source Code Pro"/>
              <a:ea typeface="Source Code Pro"/>
              <a:cs typeface="Source Code Pro"/>
              <a:sym typeface="Source Code Pro"/>
            </a:endParaRPr>
          </a:p>
          <a:p>
            <a:pPr indent="0" lvl="0" marL="0" rtl="0" algn="ctr">
              <a:spcBef>
                <a:spcPts val="0"/>
              </a:spcBef>
              <a:spcAft>
                <a:spcPts val="0"/>
              </a:spcAft>
              <a:buNone/>
            </a:pPr>
            <a:r>
              <a:t/>
            </a:r>
            <a:endParaRPr sz="2400">
              <a:solidFill>
                <a:srgbClr val="FFFFFF"/>
              </a:solidFill>
              <a:latin typeface="Source Code Pro"/>
              <a:ea typeface="Source Code Pro"/>
              <a:cs typeface="Source Code Pro"/>
              <a:sym typeface="Source Code Pro"/>
            </a:endParaRPr>
          </a:p>
          <a:p>
            <a:pPr indent="0" lvl="0" marL="0" rtl="0" algn="ctr">
              <a:spcBef>
                <a:spcPts val="0"/>
              </a:spcBef>
              <a:spcAft>
                <a:spcPts val="0"/>
              </a:spcAft>
              <a:buNone/>
            </a:pPr>
            <a:r>
              <a:rPr lang="en" sz="2400">
                <a:solidFill>
                  <a:srgbClr val="FFFFFF"/>
                </a:solidFill>
                <a:latin typeface="Source Code Pro"/>
                <a:ea typeface="Source Code Pro"/>
                <a:cs typeface="Source Code Pro"/>
                <a:sym typeface="Source Code Pro"/>
              </a:rPr>
              <a:t>Do some practice drills to prepare for when (not if) things fail.</a:t>
            </a:r>
            <a:endParaRPr sz="2400">
              <a:solidFill>
                <a:srgbClr val="FFFFFF"/>
              </a:solidFill>
              <a:latin typeface="Source Code Pro"/>
              <a:ea typeface="Source Code Pro"/>
              <a:cs typeface="Source Code Pro"/>
              <a:sym typeface="Source Code Pro"/>
            </a:endParaRPr>
          </a:p>
          <a:p>
            <a:pPr indent="0" lvl="0" marL="0" rtl="0" algn="ctr">
              <a:spcBef>
                <a:spcPts val="0"/>
              </a:spcBef>
              <a:spcAft>
                <a:spcPts val="0"/>
              </a:spcAft>
              <a:buNone/>
            </a:pPr>
            <a:r>
              <a:t/>
            </a:r>
            <a:endParaRPr sz="2400">
              <a:solidFill>
                <a:srgbClr val="FFFFFF"/>
              </a:solidFill>
              <a:latin typeface="Source Code Pro"/>
              <a:ea typeface="Source Code Pro"/>
              <a:cs typeface="Source Code Pro"/>
              <a:sym typeface="Source Code Pro"/>
            </a:endParaRPr>
          </a:p>
          <a:p>
            <a:pPr indent="0" lvl="0" marL="0" rtl="0" algn="ctr">
              <a:spcBef>
                <a:spcPts val="0"/>
              </a:spcBef>
              <a:spcAft>
                <a:spcPts val="0"/>
              </a:spcAft>
              <a:buNone/>
            </a:pPr>
            <a:r>
              <a:rPr lang="en" sz="2400">
                <a:solidFill>
                  <a:srgbClr val="FFFFFF"/>
                </a:solidFill>
                <a:latin typeface="Source Code Pro"/>
                <a:ea typeface="Source Code Pro"/>
                <a:cs typeface="Source Code Pro"/>
                <a:sym typeface="Source Code Pro"/>
              </a:rPr>
              <a:t>The more you prepare, the less impact tech issues will have.</a:t>
            </a:r>
            <a:endParaRPr sz="2400">
              <a:solidFill>
                <a:srgbClr val="FFFFFF"/>
              </a:solidFill>
              <a:latin typeface="Source Code Pro"/>
              <a:ea typeface="Source Code Pro"/>
              <a:cs typeface="Source Code Pro"/>
              <a:sym typeface="Source Code Pro"/>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accent2"/>
        </a:solidFill>
      </p:bgPr>
    </p:bg>
    <p:spTree>
      <p:nvGrpSpPr>
        <p:cNvPr id="136" name="Shape 136"/>
        <p:cNvGrpSpPr/>
        <p:nvPr/>
      </p:nvGrpSpPr>
      <p:grpSpPr>
        <a:xfrm>
          <a:off x="0" y="0"/>
          <a:ext cx="0" cy="0"/>
          <a:chOff x="0" y="0"/>
          <a:chExt cx="0" cy="0"/>
        </a:xfrm>
      </p:grpSpPr>
      <p:sp>
        <p:nvSpPr>
          <p:cNvPr id="137" name="Google Shape;137;p22"/>
          <p:cNvSpPr txBox="1"/>
          <p:nvPr>
            <p:ph type="title"/>
          </p:nvPr>
        </p:nvSpPr>
        <p:spPr>
          <a:xfrm>
            <a:off x="490250" y="528900"/>
            <a:ext cx="2407200" cy="3937500"/>
          </a:xfrm>
          <a:prstGeom prst="rect">
            <a:avLst/>
          </a:prstGeom>
        </p:spPr>
        <p:txBody>
          <a:bodyPr anchorCtr="0" anchor="ctr" bIns="91425" lIns="91425" spcFirstLastPara="1" rIns="91425" wrap="square" tIns="91425">
            <a:noAutofit/>
          </a:bodyPr>
          <a:lstStyle/>
          <a:p>
            <a:pPr indent="0" lvl="0" marL="0" rtl="0" algn="ctr">
              <a:spcBef>
                <a:spcPts val="0"/>
              </a:spcBef>
              <a:spcAft>
                <a:spcPts val="1600"/>
              </a:spcAft>
              <a:buNone/>
            </a:pPr>
            <a:r>
              <a:rPr lang="en" sz="4400"/>
              <a:t>Remember that you’re not in the classroom anymore</a:t>
            </a:r>
            <a:endParaRPr sz="4400"/>
          </a:p>
        </p:txBody>
      </p:sp>
      <p:sp>
        <p:nvSpPr>
          <p:cNvPr id="138" name="Google Shape;138;p22"/>
          <p:cNvSpPr txBox="1"/>
          <p:nvPr/>
        </p:nvSpPr>
        <p:spPr>
          <a:xfrm>
            <a:off x="6052100" y="461425"/>
            <a:ext cx="2797500" cy="29472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 sz="2100">
                <a:solidFill>
                  <a:srgbClr val="FFFFFF"/>
                </a:solidFill>
                <a:latin typeface="Times New Roman"/>
                <a:ea typeface="Times New Roman"/>
                <a:cs typeface="Times New Roman"/>
                <a:sym typeface="Times New Roman"/>
              </a:rPr>
              <a:t>Going online isn’t as simple as just doing the same thing as you would have done in the classroom. </a:t>
            </a:r>
            <a:endParaRPr sz="2100">
              <a:solidFill>
                <a:srgbClr val="FFFFFF"/>
              </a:solidFill>
              <a:latin typeface="Times New Roman"/>
              <a:ea typeface="Times New Roman"/>
              <a:cs typeface="Times New Roman"/>
              <a:sym typeface="Times New Roman"/>
            </a:endParaRPr>
          </a:p>
          <a:p>
            <a:pPr indent="0" lvl="0" marL="0" rtl="0" algn="l">
              <a:lnSpc>
                <a:spcPct val="115000"/>
              </a:lnSpc>
              <a:spcBef>
                <a:spcPts val="0"/>
              </a:spcBef>
              <a:spcAft>
                <a:spcPts val="0"/>
              </a:spcAft>
              <a:buNone/>
            </a:pPr>
            <a:r>
              <a:t/>
            </a:r>
            <a:endParaRPr sz="2100">
              <a:solidFill>
                <a:srgbClr val="FFFFFF"/>
              </a:solidFill>
              <a:latin typeface="Times New Roman"/>
              <a:ea typeface="Times New Roman"/>
              <a:cs typeface="Times New Roman"/>
              <a:sym typeface="Times New Roman"/>
            </a:endParaRPr>
          </a:p>
          <a:p>
            <a:pPr indent="0" lvl="0" marL="0" rtl="0" algn="l">
              <a:lnSpc>
                <a:spcPct val="115000"/>
              </a:lnSpc>
              <a:spcBef>
                <a:spcPts val="0"/>
              </a:spcBef>
              <a:spcAft>
                <a:spcPts val="0"/>
              </a:spcAft>
              <a:buNone/>
            </a:pPr>
            <a:r>
              <a:rPr lang="en" sz="2100">
                <a:solidFill>
                  <a:srgbClr val="FFFFFF"/>
                </a:solidFill>
                <a:latin typeface="Times New Roman"/>
                <a:ea typeface="Times New Roman"/>
                <a:cs typeface="Times New Roman"/>
                <a:sym typeface="Times New Roman"/>
              </a:rPr>
              <a:t>You need to be willing to adjust both your lessons and your teaching style to fit the needs of your students.</a:t>
            </a:r>
            <a:endParaRPr sz="2100">
              <a:solidFill>
                <a:srgbClr val="FFFFFF"/>
              </a:solidFill>
              <a:latin typeface="Times New Roman"/>
              <a:ea typeface="Times New Roman"/>
              <a:cs typeface="Times New Roman"/>
              <a:sym typeface="Times New Roman"/>
            </a:endParaRPr>
          </a:p>
        </p:txBody>
      </p:sp>
      <p:pic>
        <p:nvPicPr>
          <p:cNvPr id="139" name="Google Shape;139;p22"/>
          <p:cNvPicPr preferRelativeResize="0"/>
          <p:nvPr/>
        </p:nvPicPr>
        <p:blipFill>
          <a:blip r:embed="rId3">
            <a:alphaModFix/>
          </a:blip>
          <a:stretch>
            <a:fillRect/>
          </a:stretch>
        </p:blipFill>
        <p:spPr>
          <a:xfrm>
            <a:off x="3001138" y="1098112"/>
            <a:ext cx="2947275" cy="2947275"/>
          </a:xfrm>
          <a:prstGeom prst="rect">
            <a:avLst/>
          </a:prstGeom>
          <a:noFill/>
          <a:ln>
            <a:noFill/>
          </a:ln>
        </p:spPr>
      </p:pic>
      <p:sp>
        <p:nvSpPr>
          <p:cNvPr id="140" name="Google Shape;140;p22"/>
          <p:cNvSpPr txBox="1"/>
          <p:nvPr/>
        </p:nvSpPr>
        <p:spPr>
          <a:xfrm>
            <a:off x="3001150" y="3958275"/>
            <a:ext cx="5699700" cy="974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800">
                <a:latin typeface="Source Code Pro"/>
                <a:ea typeface="Source Code Pro"/>
                <a:cs typeface="Source Code Pro"/>
                <a:sym typeface="Source Code Pro"/>
              </a:rPr>
              <a:t>memgenerator.com</a:t>
            </a:r>
            <a:endParaRPr sz="800">
              <a:latin typeface="Source Code Pro"/>
              <a:ea typeface="Source Code Pro"/>
              <a:cs typeface="Source Code Pro"/>
              <a:sym typeface="Source Code Pro"/>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4" name="Shape 144"/>
        <p:cNvGrpSpPr/>
        <p:nvPr/>
      </p:nvGrpSpPr>
      <p:grpSpPr>
        <a:xfrm>
          <a:off x="0" y="0"/>
          <a:ext cx="0" cy="0"/>
          <a:chOff x="0" y="0"/>
          <a:chExt cx="0" cy="0"/>
        </a:xfrm>
      </p:grpSpPr>
      <p:cxnSp>
        <p:nvCxnSpPr>
          <p:cNvPr id="145" name="Google Shape;145;p23"/>
          <p:cNvCxnSpPr/>
          <p:nvPr/>
        </p:nvCxnSpPr>
        <p:spPr>
          <a:xfrm>
            <a:off x="-6875" y="2900700"/>
            <a:ext cx="9150900" cy="0"/>
          </a:xfrm>
          <a:prstGeom prst="straightConnector1">
            <a:avLst/>
          </a:prstGeom>
          <a:noFill/>
          <a:ln cap="flat" cmpd="sng" w="19050">
            <a:solidFill>
              <a:schemeClr val="dk2"/>
            </a:solidFill>
            <a:prstDash val="solid"/>
            <a:round/>
            <a:headEnd len="sm" w="sm" type="none"/>
            <a:tailEnd len="sm" w="sm" type="none"/>
          </a:ln>
        </p:spPr>
      </p:cxnSp>
      <p:sp>
        <p:nvSpPr>
          <p:cNvPr id="146" name="Google Shape;146;p23"/>
          <p:cNvSpPr txBox="1"/>
          <p:nvPr>
            <p:ph type="title"/>
          </p:nvPr>
        </p:nvSpPr>
        <p:spPr>
          <a:xfrm>
            <a:off x="405025" y="528025"/>
            <a:ext cx="8520600" cy="7335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 sz="3300"/>
              <a:t>Let your students talk to one another</a:t>
            </a:r>
            <a:endParaRPr sz="3300"/>
          </a:p>
        </p:txBody>
      </p:sp>
      <p:sp>
        <p:nvSpPr>
          <p:cNvPr id="147" name="Google Shape;147;p23"/>
          <p:cNvSpPr/>
          <p:nvPr/>
        </p:nvSpPr>
        <p:spPr>
          <a:xfrm>
            <a:off x="3424575" y="1978150"/>
            <a:ext cx="1783200" cy="1921500"/>
          </a:xfrm>
          <a:prstGeom prst="ellipse">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8" name="Google Shape;148;p23"/>
          <p:cNvSpPr txBox="1"/>
          <p:nvPr/>
        </p:nvSpPr>
        <p:spPr>
          <a:xfrm>
            <a:off x="3811325" y="2237350"/>
            <a:ext cx="1329900" cy="15066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lang="en" sz="1800">
                <a:solidFill>
                  <a:schemeClr val="lt1"/>
                </a:solidFill>
                <a:latin typeface="Source Code Pro"/>
                <a:ea typeface="Source Code Pro"/>
                <a:cs typeface="Source Code Pro"/>
                <a:sym typeface="Source Code Pro"/>
              </a:rPr>
              <a:t>In the chat box...</a:t>
            </a:r>
            <a:endParaRPr sz="1800">
              <a:solidFill>
                <a:schemeClr val="lt1"/>
              </a:solidFill>
              <a:latin typeface="Source Code Pro"/>
              <a:ea typeface="Source Code Pro"/>
              <a:cs typeface="Source Code Pro"/>
              <a:sym typeface="Source Code Pro"/>
            </a:endParaRPr>
          </a:p>
        </p:txBody>
      </p:sp>
      <p:sp>
        <p:nvSpPr>
          <p:cNvPr id="149" name="Google Shape;149;p23"/>
          <p:cNvSpPr/>
          <p:nvPr/>
        </p:nvSpPr>
        <p:spPr>
          <a:xfrm>
            <a:off x="5709626" y="2147440"/>
            <a:ext cx="1506600" cy="1506600"/>
          </a:xfrm>
          <a:prstGeom prst="ellipse">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0" name="Google Shape;150;p23"/>
          <p:cNvSpPr txBox="1"/>
          <p:nvPr/>
        </p:nvSpPr>
        <p:spPr>
          <a:xfrm>
            <a:off x="5709825" y="2596750"/>
            <a:ext cx="1506600" cy="6078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sz="1800">
                <a:solidFill>
                  <a:schemeClr val="lt1"/>
                </a:solidFill>
                <a:latin typeface="Source Code Pro"/>
                <a:ea typeface="Source Code Pro"/>
                <a:cs typeface="Source Code Pro"/>
                <a:sym typeface="Source Code Pro"/>
              </a:rPr>
              <a:t>In breakout rooms...</a:t>
            </a:r>
            <a:endParaRPr sz="1800">
              <a:solidFill>
                <a:schemeClr val="lt1"/>
              </a:solidFill>
              <a:latin typeface="Source Code Pro"/>
              <a:ea typeface="Source Code Pro"/>
              <a:cs typeface="Source Code Pro"/>
              <a:sym typeface="Source Code Pro"/>
            </a:endParaRPr>
          </a:p>
        </p:txBody>
      </p:sp>
      <p:sp>
        <p:nvSpPr>
          <p:cNvPr id="151" name="Google Shape;151;p23"/>
          <p:cNvSpPr/>
          <p:nvPr/>
        </p:nvSpPr>
        <p:spPr>
          <a:xfrm>
            <a:off x="7718079" y="2394636"/>
            <a:ext cx="1012500" cy="1012200"/>
          </a:xfrm>
          <a:prstGeom prst="ellips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highlight>
                <a:srgbClr val="9900FF"/>
              </a:highlight>
            </a:endParaRPr>
          </a:p>
        </p:txBody>
      </p:sp>
      <p:sp>
        <p:nvSpPr>
          <p:cNvPr id="152" name="Google Shape;152;p23"/>
          <p:cNvSpPr txBox="1"/>
          <p:nvPr/>
        </p:nvSpPr>
        <p:spPr>
          <a:xfrm>
            <a:off x="7718425" y="2596750"/>
            <a:ext cx="1012500" cy="6078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sz="1500">
                <a:solidFill>
                  <a:schemeClr val="lt1"/>
                </a:solidFill>
                <a:latin typeface="Source Code Pro"/>
                <a:ea typeface="Source Code Pro"/>
                <a:cs typeface="Source Code Pro"/>
                <a:sym typeface="Source Code Pro"/>
              </a:rPr>
              <a:t>Within the whole class</a:t>
            </a:r>
            <a:endParaRPr sz="1500">
              <a:solidFill>
                <a:schemeClr val="lt1"/>
              </a:solidFill>
              <a:latin typeface="Source Code Pro"/>
              <a:ea typeface="Source Code Pro"/>
              <a:cs typeface="Source Code Pro"/>
              <a:sym typeface="Source Code Pro"/>
            </a:endParaRPr>
          </a:p>
        </p:txBody>
      </p:sp>
      <p:pic>
        <p:nvPicPr>
          <p:cNvPr id="153" name="Google Shape;153;p23"/>
          <p:cNvPicPr preferRelativeResize="0"/>
          <p:nvPr/>
        </p:nvPicPr>
        <p:blipFill>
          <a:blip r:embed="rId3">
            <a:alphaModFix/>
          </a:blip>
          <a:stretch>
            <a:fillRect/>
          </a:stretch>
        </p:blipFill>
        <p:spPr>
          <a:xfrm>
            <a:off x="241875" y="1361225"/>
            <a:ext cx="2954700" cy="2954700"/>
          </a:xfrm>
          <a:prstGeom prst="ellipse">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Modern Writer">
  <a:themeElements>
    <a:clrScheme name="Modern Writer">
      <a:dk1>
        <a:srgbClr val="E91D63"/>
      </a:dk1>
      <a:lt1>
        <a:srgbClr val="FFFFFF"/>
      </a:lt1>
      <a:dk2>
        <a:srgbClr val="424242"/>
      </a:dk2>
      <a:lt2>
        <a:srgbClr val="999999"/>
      </a:lt2>
      <a:accent1>
        <a:srgbClr val="607D8B"/>
      </a:accent1>
      <a:accent2>
        <a:srgbClr val="673AB7"/>
      </a:accent2>
      <a:accent3>
        <a:srgbClr val="9C26B0"/>
      </a:accent3>
      <a:accent4>
        <a:srgbClr val="0090AC"/>
      </a:accent4>
      <a:accent5>
        <a:srgbClr val="01AFD1"/>
      </a:accent5>
      <a:accent6>
        <a:srgbClr val="F8E71C"/>
      </a:accent6>
      <a:hlink>
        <a:srgbClr val="01AFD1"/>
      </a:hlink>
      <a:folHlink>
        <a:srgbClr val="01AFD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