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Kulim Park Light"/>
      <p:regular r:id="rId15"/>
      <p:bold r:id="rId16"/>
      <p:italic r:id="rId17"/>
      <p:boldItalic r:id="rId18"/>
    </p:embeddedFont>
    <p:embeddedFont>
      <p:font typeface="Kulim Park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KulimPark-bold.fntdata"/><Relationship Id="rId11" Type="http://schemas.openxmlformats.org/officeDocument/2006/relationships/slide" Target="slides/slide6.xml"/><Relationship Id="rId22" Type="http://schemas.openxmlformats.org/officeDocument/2006/relationships/font" Target="fonts/KulimPark-boldItalic.fntdata"/><Relationship Id="rId10" Type="http://schemas.openxmlformats.org/officeDocument/2006/relationships/slide" Target="slides/slide5.xml"/><Relationship Id="rId21" Type="http://schemas.openxmlformats.org/officeDocument/2006/relationships/font" Target="fonts/KulimPark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KulimParkLight-regular.fntdata"/><Relationship Id="rId14" Type="http://schemas.openxmlformats.org/officeDocument/2006/relationships/slide" Target="slides/slide9.xml"/><Relationship Id="rId17" Type="http://schemas.openxmlformats.org/officeDocument/2006/relationships/font" Target="fonts/KulimParkLight-italic.fntdata"/><Relationship Id="rId16" Type="http://schemas.openxmlformats.org/officeDocument/2006/relationships/font" Target="fonts/KulimParkLigh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KulimPark-regular.fntdata"/><Relationship Id="rId6" Type="http://schemas.openxmlformats.org/officeDocument/2006/relationships/slide" Target="slides/slide1.xml"/><Relationship Id="rId18" Type="http://schemas.openxmlformats.org/officeDocument/2006/relationships/font" Target="fonts/KulimParkLigh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61ef246a1_0_4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61ef246a1_0_4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61ef246a1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61ef246a1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a61ef246a1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a61ef246a1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a61ef246a1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a61ef246a1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a61ef246a1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a61ef246a1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a61ef246a1_0_3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a61ef246a1_0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a61ef246a1_0_4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a61ef246a1_0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a61ef246a1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a61ef246a1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a61ef246a1_0_4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a61ef246a1_0_4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8" y="-13"/>
            <a:ext cx="7710766" cy="5142022"/>
            <a:chOff x="-8" y="-13"/>
            <a:chExt cx="7710766" cy="5142022"/>
          </a:xfrm>
        </p:grpSpPr>
        <p:sp>
          <p:nvSpPr>
            <p:cNvPr id="11" name="Google Shape;11;p2"/>
            <p:cNvSpPr/>
            <p:nvPr/>
          </p:nvSpPr>
          <p:spPr>
            <a:xfrm>
              <a:off x="-8" y="-13"/>
              <a:ext cx="7710766" cy="5142022"/>
            </a:xfrm>
            <a:custGeom>
              <a:rect b="b" l="l" r="r" t="t"/>
              <a:pathLst>
                <a:path extrusionOk="0" h="2285343" w="3427007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8" y="-13"/>
              <a:ext cx="7536339" cy="5142022"/>
            </a:xfrm>
            <a:custGeom>
              <a:rect b="b" l="l" r="r" t="t"/>
              <a:pathLst>
                <a:path extrusionOk="0" h="2285343" w="3349484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" y="-13"/>
              <a:ext cx="6852517" cy="5142022"/>
            </a:xfrm>
            <a:custGeom>
              <a:rect b="b" l="l" r="r" t="t"/>
              <a:pathLst>
                <a:path extrusionOk="0" h="2285343" w="3045563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" y="-13"/>
              <a:ext cx="6478551" cy="5142022"/>
            </a:xfrm>
            <a:custGeom>
              <a:rect b="b" l="l" r="r" t="t"/>
              <a:pathLst>
                <a:path extrusionOk="0" h="2285343" w="2879356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" y="-13"/>
              <a:ext cx="6272190" cy="5142022"/>
            </a:xfrm>
            <a:custGeom>
              <a:rect b="b" l="l" r="r" t="t"/>
              <a:pathLst>
                <a:path extrusionOk="0" h="2285343" w="278764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8" y="-13"/>
              <a:ext cx="5978795" cy="5142022"/>
            </a:xfrm>
            <a:custGeom>
              <a:rect b="b" l="l" r="r" t="t"/>
              <a:pathLst>
                <a:path extrusionOk="0" h="2285343" w="2657242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658575"/>
            <a:ext cx="3620100" cy="382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Corners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11"/>
          <p:cNvGrpSpPr/>
          <p:nvPr/>
        </p:nvGrpSpPr>
        <p:grpSpPr>
          <a:xfrm>
            <a:off x="-15" y="1"/>
            <a:ext cx="9144000" cy="5143352"/>
            <a:chOff x="-15" y="1"/>
            <a:chExt cx="9144000" cy="5143352"/>
          </a:xfrm>
        </p:grpSpPr>
        <p:sp>
          <p:nvSpPr>
            <p:cNvPr id="110" name="Google Shape;110;p11"/>
            <p:cNvSpPr/>
            <p:nvPr/>
          </p:nvSpPr>
          <p:spPr>
            <a:xfrm>
              <a:off x="-15" y="594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-15" y="594"/>
              <a:ext cx="9144000" cy="5142465"/>
            </a:xfrm>
            <a:custGeom>
              <a:rect b="b" l="l" r="r" t="t"/>
              <a:pathLst>
                <a:path extrusionOk="0" h="2285540" w="406400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-15" y="1"/>
              <a:ext cx="9144000" cy="5143352"/>
            </a:xfrm>
            <a:custGeom>
              <a:rect b="b" l="l" r="r" t="t"/>
              <a:pathLst>
                <a:path extrusionOk="0" h="2285934" w="406400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-15" y="594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-15" y="1037"/>
              <a:ext cx="9144000" cy="5141430"/>
            </a:xfrm>
            <a:custGeom>
              <a:rect b="b" l="l" r="r" t="t"/>
              <a:pathLst>
                <a:path extrusionOk="0" h="2285080" w="406400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-15" y="150"/>
              <a:ext cx="9144000" cy="5142465"/>
            </a:xfrm>
            <a:custGeom>
              <a:rect b="b" l="l" r="r" t="t"/>
              <a:pathLst>
                <a:path extrusionOk="0" h="2285540" w="406400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1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Center">
  <p:cSld name="BLANK_1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2"/>
          <p:cNvGrpSpPr/>
          <p:nvPr/>
        </p:nvGrpSpPr>
        <p:grpSpPr>
          <a:xfrm>
            <a:off x="-15" y="-12"/>
            <a:ext cx="9144000" cy="5142760"/>
            <a:chOff x="-15" y="-12"/>
            <a:chExt cx="9144000" cy="5142760"/>
          </a:xfrm>
        </p:grpSpPr>
        <p:sp>
          <p:nvSpPr>
            <p:cNvPr id="119" name="Google Shape;119;p12"/>
            <p:cNvSpPr/>
            <p:nvPr/>
          </p:nvSpPr>
          <p:spPr>
            <a:xfrm>
              <a:off x="-15" y="-12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2"/>
            <p:cNvSpPr/>
            <p:nvPr/>
          </p:nvSpPr>
          <p:spPr>
            <a:xfrm>
              <a:off x="-15" y="-12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2"/>
            <p:cNvSpPr/>
            <p:nvPr/>
          </p:nvSpPr>
          <p:spPr>
            <a:xfrm>
              <a:off x="-15" y="-12"/>
              <a:ext cx="9144000" cy="5142760"/>
            </a:xfrm>
            <a:custGeom>
              <a:rect b="b" l="l" r="r" t="t"/>
              <a:pathLst>
                <a:path extrusionOk="0" h="2285671" w="406400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2"/>
            <p:cNvSpPr/>
            <p:nvPr/>
          </p:nvSpPr>
          <p:spPr>
            <a:xfrm>
              <a:off x="-15" y="-12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2"/>
            <p:cNvSpPr/>
            <p:nvPr/>
          </p:nvSpPr>
          <p:spPr>
            <a:xfrm>
              <a:off x="5408537" y="-12"/>
              <a:ext cx="3735448" cy="5142022"/>
            </a:xfrm>
            <a:custGeom>
              <a:rect b="b" l="l" r="r" t="t"/>
              <a:pathLst>
                <a:path extrusionOk="0" h="2285343" w="1660199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6171372" y="-12"/>
              <a:ext cx="2972610" cy="5142317"/>
            </a:xfrm>
            <a:custGeom>
              <a:rect b="b" l="l" r="r" t="t"/>
              <a:pathLst>
                <a:path extrusionOk="0" h="2285474" w="132116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2"/>
            <p:cNvSpPr/>
            <p:nvPr/>
          </p:nvSpPr>
          <p:spPr>
            <a:xfrm>
              <a:off x="-15" y="-12"/>
              <a:ext cx="3691132" cy="5142022"/>
            </a:xfrm>
            <a:custGeom>
              <a:rect b="b" l="l" r="r" t="t"/>
              <a:pathLst>
                <a:path extrusionOk="0" h="2285343" w="1640503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-15" y="-12"/>
              <a:ext cx="2881318" cy="5142022"/>
            </a:xfrm>
            <a:custGeom>
              <a:rect b="b" l="l" r="r" t="t"/>
              <a:pathLst>
                <a:path extrusionOk="0" h="2285343" w="1280586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7" name="Google Shape;127;p1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1_1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30" name="Google Shape;130;p13"/>
          <p:cNvGrpSpPr/>
          <p:nvPr/>
        </p:nvGrpSpPr>
        <p:grpSpPr>
          <a:xfrm>
            <a:off x="0" y="0"/>
            <a:ext cx="9144500" cy="5152028"/>
            <a:chOff x="0" y="0"/>
            <a:chExt cx="9144500" cy="5152028"/>
          </a:xfrm>
        </p:grpSpPr>
        <p:sp>
          <p:nvSpPr>
            <p:cNvPr id="131" name="Google Shape;131;p13"/>
            <p:cNvSpPr/>
            <p:nvPr/>
          </p:nvSpPr>
          <p:spPr>
            <a:xfrm>
              <a:off x="7448736" y="0"/>
              <a:ext cx="1695764" cy="2915696"/>
            </a:xfrm>
            <a:custGeom>
              <a:rect b="b" l="l" r="r" t="t"/>
              <a:pathLst>
                <a:path extrusionOk="0" h="1112861" w="650341">
                  <a:moveTo>
                    <a:pt x="132487" y="368402"/>
                  </a:moveTo>
                  <a:cubicBezTo>
                    <a:pt x="193589" y="418171"/>
                    <a:pt x="286581" y="396776"/>
                    <a:pt x="350869" y="441884"/>
                  </a:cubicBezTo>
                  <a:cubicBezTo>
                    <a:pt x="392368" y="471007"/>
                    <a:pt x="413854" y="522153"/>
                    <a:pt x="433215" y="570521"/>
                  </a:cubicBezTo>
                  <a:lnTo>
                    <a:pt x="650341" y="1112861"/>
                  </a:lnTo>
                  <a:lnTo>
                    <a:pt x="650341" y="0"/>
                  </a:lnTo>
                  <a:lnTo>
                    <a:pt x="0" y="0"/>
                  </a:lnTo>
                  <a:cubicBezTo>
                    <a:pt x="100428" y="87537"/>
                    <a:pt x="29356" y="282822"/>
                    <a:pt x="132487" y="3684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6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0" y="2610500"/>
              <a:ext cx="1994013" cy="2541528"/>
            </a:xfrm>
            <a:custGeom>
              <a:rect b="b" l="l" r="r" t="t"/>
              <a:pathLst>
                <a:path extrusionOk="0" h="970049" w="764722">
                  <a:moveTo>
                    <a:pt x="644837" y="872178"/>
                  </a:moveTo>
                  <a:cubicBezTo>
                    <a:pt x="570748" y="837236"/>
                    <a:pt x="484322" y="829146"/>
                    <a:pt x="416799" y="782830"/>
                  </a:cubicBezTo>
                  <a:cubicBezTo>
                    <a:pt x="191078" y="600537"/>
                    <a:pt x="329601" y="274007"/>
                    <a:pt x="0" y="0"/>
                  </a:cubicBezTo>
                  <a:lnTo>
                    <a:pt x="0" y="970050"/>
                  </a:lnTo>
                  <a:lnTo>
                    <a:pt x="764723" y="970050"/>
                  </a:lnTo>
                  <a:cubicBezTo>
                    <a:pt x="733074" y="928390"/>
                    <a:pt x="691985" y="894843"/>
                    <a:pt x="644837" y="8721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6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692032" y="0"/>
              <a:ext cx="1452406" cy="2617388"/>
            </a:xfrm>
            <a:custGeom>
              <a:rect b="b" l="l" r="r" t="t"/>
              <a:pathLst>
                <a:path extrusionOk="0" h="999003" w="557011">
                  <a:moveTo>
                    <a:pt x="90868" y="324815"/>
                  </a:moveTo>
                  <a:cubicBezTo>
                    <a:pt x="157932" y="373401"/>
                    <a:pt x="266109" y="333291"/>
                    <a:pt x="325545" y="390980"/>
                  </a:cubicBezTo>
                  <a:cubicBezTo>
                    <a:pt x="355987" y="420538"/>
                    <a:pt x="362457" y="466177"/>
                    <a:pt x="369313" y="508050"/>
                  </a:cubicBezTo>
                  <a:cubicBezTo>
                    <a:pt x="398137" y="682691"/>
                    <a:pt x="461967" y="849694"/>
                    <a:pt x="557011" y="999003"/>
                  </a:cubicBezTo>
                  <a:lnTo>
                    <a:pt x="557011" y="0"/>
                  </a:lnTo>
                  <a:lnTo>
                    <a:pt x="0" y="0"/>
                  </a:lnTo>
                  <a:cubicBezTo>
                    <a:pt x="61367" y="89348"/>
                    <a:pt x="-2559" y="257176"/>
                    <a:pt x="90868" y="3248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0" y="2756070"/>
              <a:ext cx="1616827" cy="2395888"/>
            </a:xfrm>
            <a:custGeom>
              <a:rect b="b" l="l" r="r" t="t"/>
              <a:pathLst>
                <a:path extrusionOk="0" h="914461" w="620068">
                  <a:moveTo>
                    <a:pt x="521668" y="806930"/>
                  </a:moveTo>
                  <a:cubicBezTo>
                    <a:pt x="443185" y="752621"/>
                    <a:pt x="348214" y="715795"/>
                    <a:pt x="293099" y="637894"/>
                  </a:cubicBezTo>
                  <a:cubicBezTo>
                    <a:pt x="242692" y="566706"/>
                    <a:pt x="235498" y="474967"/>
                    <a:pt x="215847" y="389942"/>
                  </a:cubicBezTo>
                  <a:cubicBezTo>
                    <a:pt x="181547" y="242415"/>
                    <a:pt x="106799" y="107374"/>
                    <a:pt x="0" y="0"/>
                  </a:cubicBezTo>
                  <a:lnTo>
                    <a:pt x="0" y="914461"/>
                  </a:lnTo>
                  <a:lnTo>
                    <a:pt x="620068" y="914461"/>
                  </a:lnTo>
                  <a:cubicBezTo>
                    <a:pt x="597689" y="872130"/>
                    <a:pt x="560898" y="834169"/>
                    <a:pt x="521668" y="8069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7879130" y="0"/>
              <a:ext cx="1265261" cy="1852036"/>
            </a:xfrm>
            <a:custGeom>
              <a:rect b="b" l="l" r="r" t="t"/>
              <a:pathLst>
                <a:path extrusionOk="0" h="706884" w="485239">
                  <a:moveTo>
                    <a:pt x="36719" y="207021"/>
                  </a:moveTo>
                  <a:cubicBezTo>
                    <a:pt x="131763" y="428627"/>
                    <a:pt x="309225" y="75390"/>
                    <a:pt x="354273" y="302961"/>
                  </a:cubicBezTo>
                  <a:cubicBezTo>
                    <a:pt x="322286" y="451181"/>
                    <a:pt x="348020" y="618600"/>
                    <a:pt x="485239" y="706885"/>
                  </a:cubicBezTo>
                  <a:lnTo>
                    <a:pt x="485239" y="0"/>
                  </a:lnTo>
                  <a:lnTo>
                    <a:pt x="0" y="0"/>
                  </a:lnTo>
                  <a:cubicBezTo>
                    <a:pt x="29790" y="64523"/>
                    <a:pt x="12964" y="141073"/>
                    <a:pt x="36719" y="2070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0" y="2919658"/>
              <a:ext cx="1258526" cy="2232214"/>
            </a:xfrm>
            <a:custGeom>
              <a:rect b="b" l="l" r="r" t="t"/>
              <a:pathLst>
                <a:path extrusionOk="0" h="851990" w="482656">
                  <a:moveTo>
                    <a:pt x="337133" y="689788"/>
                  </a:moveTo>
                  <a:cubicBezTo>
                    <a:pt x="31384" y="505394"/>
                    <a:pt x="281053" y="244595"/>
                    <a:pt x="0" y="0"/>
                  </a:cubicBezTo>
                  <a:lnTo>
                    <a:pt x="0" y="851990"/>
                  </a:lnTo>
                  <a:lnTo>
                    <a:pt x="482656" y="851990"/>
                  </a:lnTo>
                  <a:cubicBezTo>
                    <a:pt x="460784" y="779667"/>
                    <a:pt x="396713" y="732723"/>
                    <a:pt x="337133" y="6897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8089575" y="0"/>
              <a:ext cx="1054762" cy="1217967"/>
            </a:xfrm>
            <a:custGeom>
              <a:rect b="b" l="l" r="r" t="t"/>
              <a:pathLst>
                <a:path extrusionOk="0" h="464873" w="404511">
                  <a:moveTo>
                    <a:pt x="332087" y="312355"/>
                  </a:moveTo>
                  <a:cubicBezTo>
                    <a:pt x="331532" y="370648"/>
                    <a:pt x="360091" y="427541"/>
                    <a:pt x="404511" y="464873"/>
                  </a:cubicBezTo>
                  <a:lnTo>
                    <a:pt x="404511" y="0"/>
                  </a:lnTo>
                  <a:lnTo>
                    <a:pt x="0" y="0"/>
                  </a:lnTo>
                  <a:cubicBezTo>
                    <a:pt x="115854" y="290307"/>
                    <a:pt x="370086" y="41607"/>
                    <a:pt x="332087" y="3123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0" y="3209153"/>
              <a:ext cx="1067917" cy="1942573"/>
            </a:xfrm>
            <a:custGeom>
              <a:rect b="b" l="l" r="r" t="t"/>
              <a:pathLst>
                <a:path extrusionOk="0" h="741440" w="409556">
                  <a:moveTo>
                    <a:pt x="60353" y="402089"/>
                  </a:moveTo>
                  <a:cubicBezTo>
                    <a:pt x="9029" y="275481"/>
                    <a:pt x="151438" y="85556"/>
                    <a:pt x="0" y="0"/>
                  </a:cubicBezTo>
                  <a:lnTo>
                    <a:pt x="0" y="741441"/>
                  </a:lnTo>
                  <a:lnTo>
                    <a:pt x="409556" y="741441"/>
                  </a:lnTo>
                  <a:cubicBezTo>
                    <a:pt x="406756" y="545262"/>
                    <a:pt x="123748" y="561248"/>
                    <a:pt x="60353" y="4020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8338976" y="0"/>
              <a:ext cx="805298" cy="1045498"/>
            </a:xfrm>
            <a:custGeom>
              <a:rect b="b" l="l" r="r" t="t"/>
              <a:pathLst>
                <a:path extrusionOk="0" h="399045" w="308839">
                  <a:moveTo>
                    <a:pt x="221931" y="110694"/>
                  </a:moveTo>
                  <a:cubicBezTo>
                    <a:pt x="289164" y="159280"/>
                    <a:pt x="230259" y="295813"/>
                    <a:pt x="308839" y="399046"/>
                  </a:cubicBezTo>
                  <a:lnTo>
                    <a:pt x="308839" y="0"/>
                  </a:lnTo>
                  <a:lnTo>
                    <a:pt x="0" y="0"/>
                  </a:lnTo>
                  <a:cubicBezTo>
                    <a:pt x="48114" y="152398"/>
                    <a:pt x="145137" y="74666"/>
                    <a:pt x="221931" y="11069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0" y="3473794"/>
              <a:ext cx="731962" cy="1677798"/>
            </a:xfrm>
            <a:custGeom>
              <a:rect b="b" l="l" r="r" t="t"/>
              <a:pathLst>
                <a:path extrusionOk="0" h="640381" w="280714">
                  <a:moveTo>
                    <a:pt x="204452" y="530242"/>
                  </a:moveTo>
                  <a:cubicBezTo>
                    <a:pt x="-41306" y="421045"/>
                    <a:pt x="111050" y="186471"/>
                    <a:pt x="0" y="0"/>
                  </a:cubicBezTo>
                  <a:lnTo>
                    <a:pt x="0" y="640381"/>
                  </a:lnTo>
                  <a:lnTo>
                    <a:pt x="280715" y="640381"/>
                  </a:lnTo>
                  <a:cubicBezTo>
                    <a:pt x="280377" y="593220"/>
                    <a:pt x="242475" y="556201"/>
                    <a:pt x="204452" y="53024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8556976" y="0"/>
              <a:ext cx="369694" cy="131794"/>
            </a:xfrm>
            <a:custGeom>
              <a:rect b="b" l="l" r="r" t="t"/>
              <a:pathLst>
                <a:path extrusionOk="0" h="50303" w="141781">
                  <a:moveTo>
                    <a:pt x="141782" y="0"/>
                  </a:moveTo>
                  <a:lnTo>
                    <a:pt x="0" y="0"/>
                  </a:lnTo>
                  <a:cubicBezTo>
                    <a:pt x="22572" y="66793"/>
                    <a:pt x="119499" y="67349"/>
                    <a:pt x="1417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0" y="4839027"/>
              <a:ext cx="326660" cy="311874"/>
            </a:xfrm>
            <a:custGeom>
              <a:rect b="b" l="l" r="r" t="t"/>
              <a:pathLst>
                <a:path extrusionOk="0" h="119036" w="125277">
                  <a:moveTo>
                    <a:pt x="0" y="1339"/>
                  </a:moveTo>
                  <a:lnTo>
                    <a:pt x="0" y="119037"/>
                  </a:lnTo>
                  <a:lnTo>
                    <a:pt x="124231" y="119037"/>
                  </a:lnTo>
                  <a:cubicBezTo>
                    <a:pt x="134491" y="50143"/>
                    <a:pt x="67596" y="-9793"/>
                    <a:pt x="0" y="13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5" name="Google Shape;145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6" name="Google Shape;14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-8" y="-15"/>
            <a:ext cx="8946259" cy="5142022"/>
            <a:chOff x="-8" y="-15"/>
            <a:chExt cx="8946259" cy="5142022"/>
          </a:xfrm>
        </p:grpSpPr>
        <p:sp>
          <p:nvSpPr>
            <p:cNvPr id="20" name="Google Shape;20;p3"/>
            <p:cNvSpPr/>
            <p:nvPr/>
          </p:nvSpPr>
          <p:spPr>
            <a:xfrm>
              <a:off x="-8" y="-15"/>
              <a:ext cx="8946259" cy="5142022"/>
            </a:xfrm>
            <a:custGeom>
              <a:rect b="b" l="l" r="r" t="t"/>
              <a:pathLst>
                <a:path extrusionOk="0" h="2285343" w="3976115">
                  <a:moveTo>
                    <a:pt x="3715113" y="1727704"/>
                  </a:moveTo>
                  <a:cubicBezTo>
                    <a:pt x="3553145" y="1479660"/>
                    <a:pt x="3183314" y="1298028"/>
                    <a:pt x="3214303" y="961828"/>
                  </a:cubicBezTo>
                  <a:cubicBezTo>
                    <a:pt x="3275164" y="519540"/>
                    <a:pt x="4004911" y="481834"/>
                    <a:pt x="397523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797837" y="2285343"/>
                  </a:lnTo>
                  <a:cubicBezTo>
                    <a:pt x="3851674" y="2096210"/>
                    <a:pt x="3821539" y="1893038"/>
                    <a:pt x="3715113" y="17277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" y="279"/>
              <a:ext cx="8777943" cy="5141725"/>
            </a:xfrm>
            <a:custGeom>
              <a:rect b="b" l="l" r="r" t="t"/>
              <a:pathLst>
                <a:path extrusionOk="0" h="2285211" w="3901308">
                  <a:moveTo>
                    <a:pt x="3708416" y="1627264"/>
                  </a:moveTo>
                  <a:cubicBezTo>
                    <a:pt x="3572709" y="1407927"/>
                    <a:pt x="3290527" y="1355375"/>
                    <a:pt x="3101311" y="1197194"/>
                  </a:cubicBezTo>
                  <a:cubicBezTo>
                    <a:pt x="2819851" y="972075"/>
                    <a:pt x="2929822" y="645861"/>
                    <a:pt x="3238200" y="512379"/>
                  </a:cubicBezTo>
                  <a:cubicBezTo>
                    <a:pt x="3501671" y="404123"/>
                    <a:pt x="3817403" y="307231"/>
                    <a:pt x="3901309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3706316" y="2285212"/>
                  </a:lnTo>
                  <a:cubicBezTo>
                    <a:pt x="3772955" y="2075136"/>
                    <a:pt x="3829155" y="1827421"/>
                    <a:pt x="3708416" y="1627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-8" y="-15"/>
              <a:ext cx="8089742" cy="5142022"/>
            </a:xfrm>
            <a:custGeom>
              <a:rect b="b" l="l" r="r" t="t"/>
              <a:pathLst>
                <a:path extrusionOk="0" h="2285343" w="3595441">
                  <a:moveTo>
                    <a:pt x="3552685" y="1939028"/>
                  </a:moveTo>
                  <a:cubicBezTo>
                    <a:pt x="3582951" y="1866769"/>
                    <a:pt x="3608688" y="1786430"/>
                    <a:pt x="3587941" y="1710756"/>
                  </a:cubicBezTo>
                  <a:cubicBezTo>
                    <a:pt x="3534498" y="1533394"/>
                    <a:pt x="3320006" y="1508301"/>
                    <a:pt x="3174975" y="1437027"/>
                  </a:cubicBezTo>
                  <a:cubicBezTo>
                    <a:pt x="2668322" y="1141424"/>
                    <a:pt x="2837184" y="491490"/>
                    <a:pt x="3386710" y="375811"/>
                  </a:cubicBezTo>
                  <a:cubicBezTo>
                    <a:pt x="3539619" y="223214"/>
                    <a:pt x="3233605" y="269393"/>
                    <a:pt x="3231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529771" y="2285343"/>
                  </a:lnTo>
                  <a:cubicBezTo>
                    <a:pt x="3445799" y="2181620"/>
                    <a:pt x="3505348" y="2046627"/>
                    <a:pt x="3552685" y="19390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-8" y="-15"/>
              <a:ext cx="7722567" cy="5142022"/>
            </a:xfrm>
            <a:custGeom>
              <a:rect b="b" l="l" r="r" t="t"/>
              <a:pathLst>
                <a:path extrusionOk="0" h="2285343" w="3432252">
                  <a:moveTo>
                    <a:pt x="3391175" y="1610448"/>
                  </a:moveTo>
                  <a:cubicBezTo>
                    <a:pt x="3154820" y="1398993"/>
                    <a:pt x="2585794" y="1926152"/>
                    <a:pt x="2757348" y="1289817"/>
                  </a:cubicBezTo>
                  <a:cubicBezTo>
                    <a:pt x="2798382" y="1034087"/>
                    <a:pt x="2836134" y="949413"/>
                    <a:pt x="2744218" y="711748"/>
                  </a:cubicBezTo>
                  <a:cubicBezTo>
                    <a:pt x="2699901" y="597119"/>
                    <a:pt x="2750258" y="443405"/>
                    <a:pt x="2854123" y="377781"/>
                  </a:cubicBezTo>
                  <a:cubicBezTo>
                    <a:pt x="2907894" y="343820"/>
                    <a:pt x="2975649" y="340667"/>
                    <a:pt x="3033622" y="314391"/>
                  </a:cubicBezTo>
                  <a:cubicBezTo>
                    <a:pt x="3146810" y="262956"/>
                    <a:pt x="3198151" y="113643"/>
                    <a:pt x="315403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248902" y="2285343"/>
                  </a:lnTo>
                  <a:cubicBezTo>
                    <a:pt x="3296108" y="2104303"/>
                    <a:pt x="3524059" y="1769220"/>
                    <a:pt x="3391175" y="16104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-8" y="279"/>
              <a:ext cx="7515353" cy="5141725"/>
            </a:xfrm>
            <a:custGeom>
              <a:rect b="b" l="l" r="r" t="t"/>
              <a:pathLst>
                <a:path extrusionOk="0" h="2285211" w="3340157">
                  <a:moveTo>
                    <a:pt x="3332546" y="1708063"/>
                  </a:moveTo>
                  <a:cubicBezTo>
                    <a:pt x="3232751" y="1497856"/>
                    <a:pt x="2822478" y="1757067"/>
                    <a:pt x="2658145" y="1700246"/>
                  </a:cubicBezTo>
                  <a:cubicBezTo>
                    <a:pt x="2602077" y="1669043"/>
                    <a:pt x="2603390" y="1587391"/>
                    <a:pt x="2617571" y="1524788"/>
                  </a:cubicBezTo>
                  <a:cubicBezTo>
                    <a:pt x="2805211" y="813501"/>
                    <a:pt x="2305910" y="683961"/>
                    <a:pt x="2591309" y="305851"/>
                  </a:cubicBezTo>
                  <a:cubicBezTo>
                    <a:pt x="2667271" y="248438"/>
                    <a:pt x="2771859" y="256978"/>
                    <a:pt x="2867057" y="253299"/>
                  </a:cubicBezTo>
                  <a:cubicBezTo>
                    <a:pt x="3011497" y="258160"/>
                    <a:pt x="3169526" y="147013"/>
                    <a:pt x="3083716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2966654" y="2285212"/>
                  </a:lnTo>
                  <a:lnTo>
                    <a:pt x="3265185" y="1907496"/>
                  </a:lnTo>
                  <a:cubicBezTo>
                    <a:pt x="3310814" y="1849755"/>
                    <a:pt x="3359202" y="1776708"/>
                    <a:pt x="3332546" y="17080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8" y="-15"/>
              <a:ext cx="6899245" cy="5142022"/>
            </a:xfrm>
            <a:custGeom>
              <a:rect b="b" l="l" r="r" t="t"/>
              <a:pathLst>
                <a:path extrusionOk="0" h="2285343" w="3066331">
                  <a:moveTo>
                    <a:pt x="2774025" y="2159416"/>
                  </a:moveTo>
                  <a:cubicBezTo>
                    <a:pt x="2884784" y="2071195"/>
                    <a:pt x="3113261" y="1994798"/>
                    <a:pt x="3057783" y="1815794"/>
                  </a:cubicBezTo>
                  <a:cubicBezTo>
                    <a:pt x="2965867" y="1636921"/>
                    <a:pt x="2740147" y="1764293"/>
                    <a:pt x="2598203" y="1801802"/>
                  </a:cubicBezTo>
                  <a:cubicBezTo>
                    <a:pt x="2515150" y="1819341"/>
                    <a:pt x="2413058" y="1800751"/>
                    <a:pt x="2374190" y="1725339"/>
                  </a:cubicBezTo>
                  <a:cubicBezTo>
                    <a:pt x="2293436" y="1490236"/>
                    <a:pt x="2625778" y="1181823"/>
                    <a:pt x="2584810" y="955785"/>
                  </a:cubicBezTo>
                  <a:cubicBezTo>
                    <a:pt x="2401896" y="572091"/>
                    <a:pt x="2113871" y="610914"/>
                    <a:pt x="2415881" y="176640"/>
                  </a:cubicBezTo>
                  <a:cubicBezTo>
                    <a:pt x="2448708" y="123562"/>
                    <a:pt x="2465253" y="51829"/>
                    <a:pt x="242901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97013" y="2285343"/>
                  </a:lnTo>
                  <a:cubicBezTo>
                    <a:pt x="2706335" y="2237916"/>
                    <a:pt x="2736733" y="2191604"/>
                    <a:pt x="2774025" y="215941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Google Shape;26;p3"/>
          <p:cNvSpPr txBox="1"/>
          <p:nvPr>
            <p:ph type="ctrTitle"/>
          </p:nvPr>
        </p:nvSpPr>
        <p:spPr>
          <a:xfrm>
            <a:off x="685800" y="2123600"/>
            <a:ext cx="4566300" cy="470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p3"/>
          <p:cNvSpPr txBox="1"/>
          <p:nvPr>
            <p:ph idx="1" type="subTitle"/>
          </p:nvPr>
        </p:nvSpPr>
        <p:spPr>
          <a:xfrm>
            <a:off x="685800" y="2691077"/>
            <a:ext cx="4566300" cy="32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-15" y="-12"/>
            <a:ext cx="9144000" cy="5142760"/>
            <a:chOff x="-15" y="-12"/>
            <a:chExt cx="9144000" cy="5142760"/>
          </a:xfrm>
        </p:grpSpPr>
        <p:sp>
          <p:nvSpPr>
            <p:cNvPr id="30" name="Google Shape;30;p4"/>
            <p:cNvSpPr/>
            <p:nvPr/>
          </p:nvSpPr>
          <p:spPr>
            <a:xfrm>
              <a:off x="-15" y="-12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-15" y="-12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-15" y="-12"/>
              <a:ext cx="9144000" cy="5142760"/>
            </a:xfrm>
            <a:custGeom>
              <a:rect b="b" l="l" r="r" t="t"/>
              <a:pathLst>
                <a:path extrusionOk="0" h="2285671" w="406400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-15" y="-12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5408537" y="-12"/>
              <a:ext cx="3735448" cy="5142022"/>
            </a:xfrm>
            <a:custGeom>
              <a:rect b="b" l="l" r="r" t="t"/>
              <a:pathLst>
                <a:path extrusionOk="0" h="2285343" w="1660199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6171372" y="-12"/>
              <a:ext cx="2972610" cy="5142317"/>
            </a:xfrm>
            <a:custGeom>
              <a:rect b="b" l="l" r="r" t="t"/>
              <a:pathLst>
                <a:path extrusionOk="0" h="2285474" w="132116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-15" y="-12"/>
              <a:ext cx="3691132" cy="5142022"/>
            </a:xfrm>
            <a:custGeom>
              <a:rect b="b" l="l" r="r" t="t"/>
              <a:pathLst>
                <a:path extrusionOk="0" h="2285343" w="1640503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-15" y="-12"/>
              <a:ext cx="2881318" cy="5142022"/>
            </a:xfrm>
            <a:custGeom>
              <a:rect b="b" l="l" r="r" t="t"/>
              <a:pathLst>
                <a:path extrusionOk="0" h="2285343" w="1280586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2693100" y="2161800"/>
            <a:ext cx="3758100" cy="819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355600" lvl="0" marL="4572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1pPr>
            <a:lvl2pPr indent="-355600" lvl="1" marL="9144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2pPr>
            <a:lvl3pPr indent="-355600" lvl="2" marL="13716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3pPr>
            <a:lvl4pPr indent="-355600" lvl="3" marL="18288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4pPr>
            <a:lvl5pPr indent="-355600" lvl="4" marL="22860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5pPr>
            <a:lvl6pPr indent="-355600" lvl="5" marL="2743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6pPr>
            <a:lvl7pPr indent="-355600" lvl="6" marL="32004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7pPr>
            <a:lvl8pPr indent="-355600" lvl="7" marL="36576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8pPr>
            <a:lvl9pPr indent="-355600" lvl="8" marL="41148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4"/>
          <p:cNvSpPr txBox="1"/>
          <p:nvPr/>
        </p:nvSpPr>
        <p:spPr>
          <a:xfrm>
            <a:off x="3593400" y="705169"/>
            <a:ext cx="1957200" cy="653700"/>
          </a:xfrm>
          <a:prstGeom prst="rect">
            <a:avLst/>
          </a:prstGeom>
          <a:noFill/>
          <a:ln>
            <a:noFill/>
          </a:ln>
          <a:effectLst>
            <a:outerShdw blurRad="142875" rotWithShape="0" algn="bl" dir="5400000" dist="19050">
              <a:schemeClr val="dk1">
                <a:alpha val="50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4"/>
                </a:solidFill>
                <a:latin typeface="Kulim Park"/>
                <a:ea typeface="Kulim Park"/>
                <a:cs typeface="Kulim Park"/>
                <a:sym typeface="Kulim Park"/>
              </a:rPr>
              <a:t>“</a:t>
            </a:r>
            <a:endParaRPr sz="9600">
              <a:solidFill>
                <a:schemeClr val="accent4"/>
              </a:solidFill>
              <a:latin typeface="Kulim Park"/>
              <a:ea typeface="Kulim Park"/>
              <a:cs typeface="Kulim Park"/>
              <a:sym typeface="Kulim Park"/>
            </a:endParaRPr>
          </a:p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5"/>
          <p:cNvGrpSpPr/>
          <p:nvPr/>
        </p:nvGrpSpPr>
        <p:grpSpPr>
          <a:xfrm>
            <a:off x="-1" y="-1329"/>
            <a:ext cx="9144884" cy="5147195"/>
            <a:chOff x="-1" y="-1329"/>
            <a:chExt cx="9144884" cy="5147195"/>
          </a:xfrm>
        </p:grpSpPr>
        <p:sp>
          <p:nvSpPr>
            <p:cNvPr id="43" name="Google Shape;43;p5"/>
            <p:cNvSpPr/>
            <p:nvPr/>
          </p:nvSpPr>
          <p:spPr>
            <a:xfrm>
              <a:off x="-1" y="-886"/>
              <a:ext cx="9144884" cy="5146749"/>
            </a:xfrm>
            <a:custGeom>
              <a:rect b="b" l="l" r="r" t="t"/>
              <a:pathLst>
                <a:path extrusionOk="0" h="2287444" w="4064393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-1" y="-1181"/>
              <a:ext cx="9144884" cy="5147046"/>
            </a:xfrm>
            <a:custGeom>
              <a:rect b="b" l="l" r="r" t="t"/>
              <a:pathLst>
                <a:path extrusionOk="0" h="2287576" w="4064393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-1" y="-1329"/>
              <a:ext cx="9144884" cy="5147195"/>
            </a:xfrm>
            <a:custGeom>
              <a:rect b="b" l="l" r="r" t="t"/>
              <a:pathLst>
                <a:path extrusionOk="0" h="2287642" w="4064393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-1" y="-1329"/>
              <a:ext cx="9144884" cy="5147195"/>
            </a:xfrm>
            <a:custGeom>
              <a:rect b="b" l="l" r="r" t="t"/>
              <a:pathLst>
                <a:path extrusionOk="0" h="2287642" w="4064393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-1" y="-886"/>
              <a:ext cx="9144884" cy="5146749"/>
            </a:xfrm>
            <a:custGeom>
              <a:rect b="b" l="l" r="r" t="t"/>
              <a:pathLst>
                <a:path extrusionOk="0" h="2287444" w="4064393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-1" y="-1032"/>
              <a:ext cx="9144884" cy="5146898"/>
            </a:xfrm>
            <a:custGeom>
              <a:rect b="b" l="l" r="r" t="t"/>
              <a:pathLst>
                <a:path extrusionOk="0" h="2287510" w="4064393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" name="Google Shape;49;p5"/>
          <p:cNvSpPr txBox="1"/>
          <p:nvPr>
            <p:ph type="title"/>
          </p:nvPr>
        </p:nvSpPr>
        <p:spPr>
          <a:xfrm>
            <a:off x="457200" y="594425"/>
            <a:ext cx="5215200" cy="716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457200" y="1592600"/>
            <a:ext cx="5215200" cy="294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8300" lvl="0" marL="457200" rtl="0">
              <a:spcBef>
                <a:spcPts val="600"/>
              </a:spcBef>
              <a:spcAft>
                <a:spcPts val="0"/>
              </a:spcAft>
              <a:buSzPts val="2200"/>
              <a:buChar char="●"/>
              <a:defRPr/>
            </a:lvl1pPr>
            <a:lvl2pPr indent="-368300" lvl="1" marL="9144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Image">
  <p:cSld name="TITLE_AND_BODY_1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6"/>
          <p:cNvGrpSpPr/>
          <p:nvPr/>
        </p:nvGrpSpPr>
        <p:grpSpPr>
          <a:xfrm>
            <a:off x="6" y="-37"/>
            <a:ext cx="6256515" cy="5142022"/>
            <a:chOff x="-8" y="-13"/>
            <a:chExt cx="7710766" cy="5142022"/>
          </a:xfrm>
        </p:grpSpPr>
        <p:sp>
          <p:nvSpPr>
            <p:cNvPr id="54" name="Google Shape;54;p6"/>
            <p:cNvSpPr/>
            <p:nvPr/>
          </p:nvSpPr>
          <p:spPr>
            <a:xfrm>
              <a:off x="-8" y="-13"/>
              <a:ext cx="7710766" cy="5142022"/>
            </a:xfrm>
            <a:custGeom>
              <a:rect b="b" l="l" r="r" t="t"/>
              <a:pathLst>
                <a:path extrusionOk="0" h="2285343" w="3427007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75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6"/>
            <p:cNvSpPr/>
            <p:nvPr/>
          </p:nvSpPr>
          <p:spPr>
            <a:xfrm>
              <a:off x="-8" y="-13"/>
              <a:ext cx="7536339" cy="5142022"/>
            </a:xfrm>
            <a:custGeom>
              <a:rect b="b" l="l" r="r" t="t"/>
              <a:pathLst>
                <a:path extrusionOk="0" h="2285343" w="3349484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-8" y="-13"/>
              <a:ext cx="6852517" cy="5142022"/>
            </a:xfrm>
            <a:custGeom>
              <a:rect b="b" l="l" r="r" t="t"/>
              <a:pathLst>
                <a:path extrusionOk="0" h="2285343" w="3045563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6"/>
            <p:cNvSpPr/>
            <p:nvPr/>
          </p:nvSpPr>
          <p:spPr>
            <a:xfrm>
              <a:off x="-8" y="-13"/>
              <a:ext cx="6478551" cy="5142022"/>
            </a:xfrm>
            <a:custGeom>
              <a:rect b="b" l="l" r="r" t="t"/>
              <a:pathLst>
                <a:path extrusionOk="0" h="2285343" w="2879356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6"/>
            <p:cNvSpPr/>
            <p:nvPr/>
          </p:nvSpPr>
          <p:spPr>
            <a:xfrm>
              <a:off x="-8" y="-13"/>
              <a:ext cx="6272190" cy="5142022"/>
            </a:xfrm>
            <a:custGeom>
              <a:rect b="b" l="l" r="r" t="t"/>
              <a:pathLst>
                <a:path extrusionOk="0" h="2285343" w="278764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6"/>
            <p:cNvSpPr/>
            <p:nvPr/>
          </p:nvSpPr>
          <p:spPr>
            <a:xfrm>
              <a:off x="-8" y="-13"/>
              <a:ext cx="5978795" cy="5142022"/>
            </a:xfrm>
            <a:custGeom>
              <a:rect b="b" l="l" r="r" t="t"/>
              <a:pathLst>
                <a:path extrusionOk="0" h="2285343" w="2657242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457200" y="1051625"/>
            <a:ext cx="2772300" cy="716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1" type="body"/>
          </p:nvPr>
        </p:nvSpPr>
        <p:spPr>
          <a:xfrm>
            <a:off x="457200" y="2049800"/>
            <a:ext cx="2772300" cy="249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2" name="Google Shape;62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-5" y="-10"/>
            <a:ext cx="9145330" cy="5142763"/>
            <a:chOff x="-5" y="-10"/>
            <a:chExt cx="9145330" cy="5142763"/>
          </a:xfrm>
        </p:grpSpPr>
        <p:sp>
          <p:nvSpPr>
            <p:cNvPr id="65" name="Google Shape;65;p7"/>
            <p:cNvSpPr/>
            <p:nvPr/>
          </p:nvSpPr>
          <p:spPr>
            <a:xfrm>
              <a:off x="436" y="-10"/>
              <a:ext cx="9144886" cy="5142760"/>
            </a:xfrm>
            <a:custGeom>
              <a:rect b="b" l="l" r="r" t="t"/>
              <a:pathLst>
                <a:path extrusionOk="0" h="2285671" w="4064394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436" y="731"/>
              <a:ext cx="9144886" cy="5142022"/>
            </a:xfrm>
            <a:custGeom>
              <a:rect b="b" l="l" r="r" t="t"/>
              <a:pathLst>
                <a:path extrusionOk="0" h="2285343" w="4064394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-5" y="731"/>
              <a:ext cx="9145330" cy="5142022"/>
            </a:xfrm>
            <a:custGeom>
              <a:rect b="b" l="l" r="r" t="t"/>
              <a:pathLst>
                <a:path extrusionOk="0" h="2285343" w="4064591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436" y="583"/>
              <a:ext cx="9144886" cy="5142168"/>
            </a:xfrm>
            <a:custGeom>
              <a:rect b="b" l="l" r="r" t="t"/>
              <a:pathLst>
                <a:path extrusionOk="0" h="2285408" w="4064394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731" y="731"/>
              <a:ext cx="9144589" cy="5142022"/>
            </a:xfrm>
            <a:custGeom>
              <a:rect b="b" l="l" r="r" t="t"/>
              <a:pathLst>
                <a:path extrusionOk="0" h="2285343" w="4064262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436" y="731"/>
              <a:ext cx="9144886" cy="5142022"/>
            </a:xfrm>
            <a:custGeom>
              <a:rect b="b" l="l" r="r" t="t"/>
              <a:pathLst>
                <a:path extrusionOk="0" h="2285343" w="4064394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" name="Google Shape;71;p7"/>
          <p:cNvSpPr txBox="1"/>
          <p:nvPr>
            <p:ph type="title"/>
          </p:nvPr>
        </p:nvSpPr>
        <p:spPr>
          <a:xfrm>
            <a:off x="457200" y="594425"/>
            <a:ext cx="5215200" cy="716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1" type="body"/>
          </p:nvPr>
        </p:nvSpPr>
        <p:spPr>
          <a:xfrm>
            <a:off x="457200" y="1592600"/>
            <a:ext cx="26661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73" name="Google Shape;73;p7"/>
          <p:cNvSpPr txBox="1"/>
          <p:nvPr>
            <p:ph idx="2" type="body"/>
          </p:nvPr>
        </p:nvSpPr>
        <p:spPr>
          <a:xfrm>
            <a:off x="3400204" y="1592600"/>
            <a:ext cx="26661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74" name="Google Shape;74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8"/>
          <p:cNvGrpSpPr/>
          <p:nvPr/>
        </p:nvGrpSpPr>
        <p:grpSpPr>
          <a:xfrm>
            <a:off x="-5" y="-10"/>
            <a:ext cx="9145330" cy="5142763"/>
            <a:chOff x="-5" y="-10"/>
            <a:chExt cx="9145330" cy="5142763"/>
          </a:xfrm>
        </p:grpSpPr>
        <p:sp>
          <p:nvSpPr>
            <p:cNvPr id="77" name="Google Shape;77;p8"/>
            <p:cNvSpPr/>
            <p:nvPr/>
          </p:nvSpPr>
          <p:spPr>
            <a:xfrm>
              <a:off x="436" y="-10"/>
              <a:ext cx="9144886" cy="5142760"/>
            </a:xfrm>
            <a:custGeom>
              <a:rect b="b" l="l" r="r" t="t"/>
              <a:pathLst>
                <a:path extrusionOk="0" h="2285671" w="4064394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436" y="731"/>
              <a:ext cx="9144886" cy="5142022"/>
            </a:xfrm>
            <a:custGeom>
              <a:rect b="b" l="l" r="r" t="t"/>
              <a:pathLst>
                <a:path extrusionOk="0" h="2285343" w="4064394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-5" y="731"/>
              <a:ext cx="9145330" cy="5142022"/>
            </a:xfrm>
            <a:custGeom>
              <a:rect b="b" l="l" r="r" t="t"/>
              <a:pathLst>
                <a:path extrusionOk="0" h="2285343" w="4064591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436" y="583"/>
              <a:ext cx="9144886" cy="5142168"/>
            </a:xfrm>
            <a:custGeom>
              <a:rect b="b" l="l" r="r" t="t"/>
              <a:pathLst>
                <a:path extrusionOk="0" h="2285408" w="4064394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731" y="731"/>
              <a:ext cx="9144589" cy="5142022"/>
            </a:xfrm>
            <a:custGeom>
              <a:rect b="b" l="l" r="r" t="t"/>
              <a:pathLst>
                <a:path extrusionOk="0" h="2285343" w="4064262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36" y="731"/>
              <a:ext cx="9144886" cy="5142022"/>
            </a:xfrm>
            <a:custGeom>
              <a:rect b="b" l="l" r="r" t="t"/>
              <a:pathLst>
                <a:path extrusionOk="0" h="2285343" w="4064394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" name="Google Shape;83;p8"/>
          <p:cNvSpPr txBox="1"/>
          <p:nvPr>
            <p:ph type="title"/>
          </p:nvPr>
        </p:nvSpPr>
        <p:spPr>
          <a:xfrm>
            <a:off x="457200" y="594425"/>
            <a:ext cx="5215200" cy="716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" type="body"/>
          </p:nvPr>
        </p:nvSpPr>
        <p:spPr>
          <a:xfrm>
            <a:off x="457200" y="1592600"/>
            <a:ext cx="18078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85" name="Google Shape;85;p8"/>
          <p:cNvSpPr txBox="1"/>
          <p:nvPr>
            <p:ph idx="2" type="body"/>
          </p:nvPr>
        </p:nvSpPr>
        <p:spPr>
          <a:xfrm>
            <a:off x="2472081" y="1592600"/>
            <a:ext cx="18078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86" name="Google Shape;86;p8"/>
          <p:cNvSpPr txBox="1"/>
          <p:nvPr>
            <p:ph idx="3" type="body"/>
          </p:nvPr>
        </p:nvSpPr>
        <p:spPr>
          <a:xfrm>
            <a:off x="4486962" y="1592600"/>
            <a:ext cx="18078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87" name="Google Shape;87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9"/>
          <p:cNvGrpSpPr/>
          <p:nvPr/>
        </p:nvGrpSpPr>
        <p:grpSpPr>
          <a:xfrm>
            <a:off x="-1" y="-1329"/>
            <a:ext cx="9144884" cy="5147195"/>
            <a:chOff x="-1" y="-1329"/>
            <a:chExt cx="9144884" cy="5147195"/>
          </a:xfrm>
        </p:grpSpPr>
        <p:sp>
          <p:nvSpPr>
            <p:cNvPr id="90" name="Google Shape;90;p9"/>
            <p:cNvSpPr/>
            <p:nvPr/>
          </p:nvSpPr>
          <p:spPr>
            <a:xfrm>
              <a:off x="-1" y="-886"/>
              <a:ext cx="9144884" cy="5146749"/>
            </a:xfrm>
            <a:custGeom>
              <a:rect b="b" l="l" r="r" t="t"/>
              <a:pathLst>
                <a:path extrusionOk="0" h="2287444" w="4064393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9"/>
            <p:cNvSpPr/>
            <p:nvPr/>
          </p:nvSpPr>
          <p:spPr>
            <a:xfrm>
              <a:off x="-1" y="-1181"/>
              <a:ext cx="9144884" cy="5147046"/>
            </a:xfrm>
            <a:custGeom>
              <a:rect b="b" l="l" r="r" t="t"/>
              <a:pathLst>
                <a:path extrusionOk="0" h="2287576" w="4064393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9"/>
            <p:cNvSpPr/>
            <p:nvPr/>
          </p:nvSpPr>
          <p:spPr>
            <a:xfrm>
              <a:off x="-1" y="-1329"/>
              <a:ext cx="9144884" cy="5147195"/>
            </a:xfrm>
            <a:custGeom>
              <a:rect b="b" l="l" r="r" t="t"/>
              <a:pathLst>
                <a:path extrusionOk="0" h="2287642" w="4064393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-1" y="-1329"/>
              <a:ext cx="9144884" cy="5147195"/>
            </a:xfrm>
            <a:custGeom>
              <a:rect b="b" l="l" r="r" t="t"/>
              <a:pathLst>
                <a:path extrusionOk="0" h="2287642" w="4064393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-1" y="-886"/>
              <a:ext cx="9144884" cy="5146749"/>
            </a:xfrm>
            <a:custGeom>
              <a:rect b="b" l="l" r="r" t="t"/>
              <a:pathLst>
                <a:path extrusionOk="0" h="2287444" w="4064393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-1" y="-1032"/>
              <a:ext cx="9144884" cy="5146898"/>
            </a:xfrm>
            <a:custGeom>
              <a:rect b="b" l="l" r="r" t="t"/>
              <a:pathLst>
                <a:path extrusionOk="0" h="2287510" w="4064393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9"/>
          <p:cNvSpPr txBox="1"/>
          <p:nvPr>
            <p:ph type="title"/>
          </p:nvPr>
        </p:nvSpPr>
        <p:spPr>
          <a:xfrm>
            <a:off x="457200" y="594425"/>
            <a:ext cx="5215200" cy="716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10"/>
          <p:cNvGrpSpPr/>
          <p:nvPr/>
        </p:nvGrpSpPr>
        <p:grpSpPr>
          <a:xfrm>
            <a:off x="-15" y="1"/>
            <a:ext cx="9144000" cy="5143352"/>
            <a:chOff x="-15" y="1"/>
            <a:chExt cx="9144000" cy="5143352"/>
          </a:xfrm>
        </p:grpSpPr>
        <p:sp>
          <p:nvSpPr>
            <p:cNvPr id="100" name="Google Shape;100;p10"/>
            <p:cNvSpPr/>
            <p:nvPr/>
          </p:nvSpPr>
          <p:spPr>
            <a:xfrm>
              <a:off x="-15" y="594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-15" y="594"/>
              <a:ext cx="9144000" cy="5142465"/>
            </a:xfrm>
            <a:custGeom>
              <a:rect b="b" l="l" r="r" t="t"/>
              <a:pathLst>
                <a:path extrusionOk="0" h="2285540" w="406400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-15" y="1"/>
              <a:ext cx="9144000" cy="5143352"/>
            </a:xfrm>
            <a:custGeom>
              <a:rect b="b" l="l" r="r" t="t"/>
              <a:pathLst>
                <a:path extrusionOk="0" h="2285934" w="406400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-15" y="594"/>
              <a:ext cx="9144000" cy="5142022"/>
            </a:xfrm>
            <a:custGeom>
              <a:rect b="b" l="l" r="r" t="t"/>
              <a:pathLst>
                <a:path extrusionOk="0" h="2285343" w="406400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-15" y="1037"/>
              <a:ext cx="9144000" cy="5141430"/>
            </a:xfrm>
            <a:custGeom>
              <a:rect b="b" l="l" r="r" t="t"/>
              <a:pathLst>
                <a:path extrusionOk="0" h="2285080" w="406400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-15" y="150"/>
              <a:ext cx="9144000" cy="5142465"/>
            </a:xfrm>
            <a:custGeom>
              <a:rect b="b" l="l" r="r" t="t"/>
              <a:pathLst>
                <a:path extrusionOk="0" h="2285540" w="406400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rotWithShape="0" algn="bl" dist="9525">
                <a:schemeClr val="dk1">
                  <a:alpha val="30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10"/>
          <p:cNvSpPr txBox="1"/>
          <p:nvPr>
            <p:ph idx="1" type="body"/>
          </p:nvPr>
        </p:nvSpPr>
        <p:spPr>
          <a:xfrm>
            <a:off x="457200" y="4253909"/>
            <a:ext cx="8229600" cy="51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107" name="Google Shape;107;p1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94425"/>
            <a:ext cx="5215200" cy="716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b="1"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b="1"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b="1"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b="1"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b="1"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b="1"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b="1"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b="1"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b="1"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592600"/>
            <a:ext cx="5215200" cy="29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83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indent="-3683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indent="-3683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indent="-3683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indent="-3683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indent="-3683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indent="-3683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indent="-3683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indent="-3683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lvl="1" rtl="0" algn="r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lvl="2" rtl="0" algn="r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lvl="3" rtl="0" algn="r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lvl="4" rtl="0" algn="r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lvl="5" rtl="0" algn="r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lvl="6" rtl="0" algn="r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lvl="7" rtl="0" algn="r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lvl="8" rtl="0" algn="r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hebaldenglishteacher@gmail.com" TargetMode="External"/><Relationship Id="rId4" Type="http://schemas.openxmlformats.org/officeDocument/2006/relationships/hyperlink" Target="https://bit.ly/34CcLt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hyperlink" Target="https://www.flickr.com/photos/150728230@N04/34832738663" TargetMode="External"/><Relationship Id="rId5" Type="http://schemas.openxmlformats.org/officeDocument/2006/relationships/hyperlink" Target="https://www.flickr.com/photos/150728230@N04" TargetMode="External"/><Relationship Id="rId6" Type="http://schemas.openxmlformats.org/officeDocument/2006/relationships/hyperlink" Target="https://creativecommons.org/licenses/by/2.0/?ref=ccsearch&amp;atype=rich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hyperlink" Target="https://www.flickr.com/photos/43157614@N06/4015688915" TargetMode="External"/><Relationship Id="rId5" Type="http://schemas.openxmlformats.org/officeDocument/2006/relationships/hyperlink" Target="https://www.flickr.com/photos/43157614@N06" TargetMode="External"/><Relationship Id="rId6" Type="http://schemas.openxmlformats.org/officeDocument/2006/relationships/hyperlink" Target="https://creativecommons.org/licenses/by/2.0/?ref=ccsearch&amp;atype=rich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hyperlink" Target="https://www.flickr.com/photos/72949902@N00/5076304681" TargetMode="External"/><Relationship Id="rId5" Type="http://schemas.openxmlformats.org/officeDocument/2006/relationships/hyperlink" Target="https://www.flickr.com/photos/72949902@N00" TargetMode="External"/><Relationship Id="rId6" Type="http://schemas.openxmlformats.org/officeDocument/2006/relationships/hyperlink" Target="https://creativecommons.org/licenses/by/2.0/?ref=ccsearch&amp;atype=rich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hyperlink" Target="https://www.flickr.com/photos/39160147@N03/13885253857" TargetMode="External"/><Relationship Id="rId5" Type="http://schemas.openxmlformats.org/officeDocument/2006/relationships/hyperlink" Target="https://www.flickr.com/photos/39160147@N03" TargetMode="External"/><Relationship Id="rId6" Type="http://schemas.openxmlformats.org/officeDocument/2006/relationships/hyperlink" Target="https://creativecommons.org/licenses/by/2.0/?ref=ccsearch&amp;atype=rich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hyperlink" Target="https://www.flickr.com/photos/158793285@N05/36846256736" TargetMode="External"/><Relationship Id="rId5" Type="http://schemas.openxmlformats.org/officeDocument/2006/relationships/hyperlink" Target="https://www.flickr.com/photos/158793285@N05" TargetMode="External"/><Relationship Id="rId6" Type="http://schemas.openxmlformats.org/officeDocument/2006/relationships/hyperlink" Target="https://creativecommons.org/licenses/by/2.0/?ref=ccsearch&amp;atype=rich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hyperlink" Target="https://www.flickr.com/photos/26176646@N04/2632651360" TargetMode="External"/><Relationship Id="rId5" Type="http://schemas.openxmlformats.org/officeDocument/2006/relationships/hyperlink" Target="https://www.flickr.com/photos/26176646@N04" TargetMode="External"/><Relationship Id="rId6" Type="http://schemas.openxmlformats.org/officeDocument/2006/relationships/hyperlink" Target="https://creativecommons.org/licenses/by/2.0/?ref=ccsearch&amp;atype=rich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thebaldenglishteacher@gmail.com" TargetMode="External"/><Relationship Id="rId4" Type="http://schemas.openxmlformats.org/officeDocument/2006/relationships/hyperlink" Target="https://bit.ly/34CcL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"/>
          <p:cNvSpPr txBox="1"/>
          <p:nvPr>
            <p:ph type="ctrTitle"/>
          </p:nvPr>
        </p:nvSpPr>
        <p:spPr>
          <a:xfrm>
            <a:off x="311700" y="359000"/>
            <a:ext cx="8520600" cy="4212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Fifty Self-Care Strategies for Teachers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7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Mike Roberts</a:t>
            </a:r>
            <a:endParaRPr b="0" sz="2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thebaldenglishteacher.com</a:t>
            </a:r>
            <a:endParaRPr b="0" sz="2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@BaldRoberts (Twitter)</a:t>
            </a:r>
            <a:endParaRPr b="0" sz="2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FFFFFF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thebaldenglishteacher@gmail.com</a:t>
            </a:r>
            <a:r>
              <a:rPr b="0" lang="en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Slides available at</a:t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https://bit.ly/34CcLta</a:t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Handout available at</a:t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https://bit.ly/35GKPnj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/>
        </p:nvSpPr>
        <p:spPr>
          <a:xfrm>
            <a:off x="0" y="821325"/>
            <a:ext cx="9144000" cy="30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Kulim Park Light"/>
                <a:ea typeface="Kulim Park Light"/>
                <a:cs typeface="Kulim Park Light"/>
                <a:sym typeface="Kulim Park Light"/>
              </a:rPr>
              <a:t>The strategies have been broken up into six categories</a:t>
            </a:r>
            <a:endParaRPr sz="2600">
              <a:solidFill>
                <a:srgbClr val="FFFFFF"/>
              </a:solidFill>
              <a:latin typeface="Kulim Park Light"/>
              <a:ea typeface="Kulim Park Light"/>
              <a:cs typeface="Kulim Park Light"/>
              <a:sym typeface="Kulim Par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FFFF"/>
              </a:solidFill>
              <a:latin typeface="Kulim Park Light"/>
              <a:ea typeface="Kulim Park Light"/>
              <a:cs typeface="Kulim Park Light"/>
              <a:sym typeface="Kulim Par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Kulim Park Light"/>
                <a:ea typeface="Kulim Park Light"/>
                <a:cs typeface="Kulim Park Light"/>
                <a:sym typeface="Kulim Park Light"/>
              </a:rPr>
              <a:t>Exercise</a:t>
            </a:r>
            <a:endParaRPr sz="2600">
              <a:solidFill>
                <a:srgbClr val="FFFFFF"/>
              </a:solidFill>
              <a:latin typeface="Kulim Park Light"/>
              <a:ea typeface="Kulim Park Light"/>
              <a:cs typeface="Kulim Park Light"/>
              <a:sym typeface="Kulim Par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Kulim Park Light"/>
                <a:ea typeface="Kulim Park Light"/>
                <a:cs typeface="Kulim Park Light"/>
                <a:sym typeface="Kulim Park Light"/>
              </a:rPr>
              <a:t>Physical/Mental Health</a:t>
            </a:r>
            <a:endParaRPr sz="2600">
              <a:solidFill>
                <a:srgbClr val="FFFFFF"/>
              </a:solidFill>
              <a:latin typeface="Kulim Park Light"/>
              <a:ea typeface="Kulim Park Light"/>
              <a:cs typeface="Kulim Park Light"/>
              <a:sym typeface="Kulim Par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Kulim Park Light"/>
                <a:ea typeface="Kulim Park Light"/>
                <a:cs typeface="Kulim Park Light"/>
                <a:sym typeface="Kulim Park Light"/>
              </a:rPr>
              <a:t>Splurge</a:t>
            </a:r>
            <a:endParaRPr sz="2600">
              <a:solidFill>
                <a:srgbClr val="FFFFFF"/>
              </a:solidFill>
              <a:latin typeface="Kulim Park Light"/>
              <a:ea typeface="Kulim Park Light"/>
              <a:cs typeface="Kulim Park Light"/>
              <a:sym typeface="Kulim Par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Kulim Park Light"/>
                <a:ea typeface="Kulim Park Light"/>
                <a:cs typeface="Kulim Park Light"/>
                <a:sym typeface="Kulim Park Light"/>
              </a:rPr>
              <a:t>Cutting Back</a:t>
            </a:r>
            <a:endParaRPr sz="2600">
              <a:solidFill>
                <a:srgbClr val="FFFFFF"/>
              </a:solidFill>
              <a:latin typeface="Kulim Park Light"/>
              <a:ea typeface="Kulim Park Light"/>
              <a:cs typeface="Kulim Park Light"/>
              <a:sym typeface="Kulim Par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Kulim Park Light"/>
                <a:ea typeface="Kulim Park Light"/>
                <a:cs typeface="Kulim Park Light"/>
                <a:sym typeface="Kulim Park Light"/>
              </a:rPr>
              <a:t>Self-Improvement</a:t>
            </a:r>
            <a:endParaRPr sz="2600">
              <a:solidFill>
                <a:srgbClr val="FFFFFF"/>
              </a:solidFill>
              <a:latin typeface="Kulim Park Light"/>
              <a:ea typeface="Kulim Park Light"/>
              <a:cs typeface="Kulim Park Light"/>
              <a:sym typeface="Kulim Par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Kulim Park Light"/>
                <a:ea typeface="Kulim Park Light"/>
                <a:cs typeface="Kulim Park Light"/>
                <a:sym typeface="Kulim Park Light"/>
              </a:rPr>
              <a:t>Activites </a:t>
            </a:r>
            <a:endParaRPr sz="2600">
              <a:solidFill>
                <a:srgbClr val="FFFFFF"/>
              </a:solidFill>
              <a:latin typeface="Kulim Park Light"/>
              <a:ea typeface="Kulim Park Light"/>
              <a:cs typeface="Kulim Park Light"/>
              <a:sym typeface="Kulim Par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Kulim Park Light"/>
                <a:ea typeface="Kulim Park Light"/>
                <a:cs typeface="Kulim Park Light"/>
                <a:sym typeface="Kulim Park Light"/>
              </a:rPr>
              <a:t> </a:t>
            </a:r>
            <a:endParaRPr sz="2600">
              <a:solidFill>
                <a:srgbClr val="FFFFFF"/>
              </a:solidFill>
              <a:latin typeface="Kulim Park Light"/>
              <a:ea typeface="Kulim Park Light"/>
              <a:cs typeface="Kulim Park Light"/>
              <a:sym typeface="Kulim Park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/>
          <p:nvPr>
            <p:ph type="title"/>
          </p:nvPr>
        </p:nvSpPr>
        <p:spPr>
          <a:xfrm>
            <a:off x="457200" y="437900"/>
            <a:ext cx="8209800" cy="645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/>
              <a:t>Exercise</a:t>
            </a:r>
            <a:endParaRPr sz="4700"/>
          </a:p>
        </p:txBody>
      </p:sp>
      <p:sp>
        <p:nvSpPr>
          <p:cNvPr id="162" name="Google Shape;162;p17"/>
          <p:cNvSpPr txBox="1"/>
          <p:nvPr>
            <p:ph idx="1" type="body"/>
          </p:nvPr>
        </p:nvSpPr>
        <p:spPr>
          <a:xfrm>
            <a:off x="1124100" y="1592600"/>
            <a:ext cx="27900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for a nightly walk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for a run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Lift weights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for a hike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yoga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yard work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for a bike ride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Stretch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Shoot some hoops</a:t>
            </a:r>
            <a:endParaRPr sz="2700"/>
          </a:p>
        </p:txBody>
      </p:sp>
      <p:sp>
        <p:nvSpPr>
          <p:cNvPr id="163" name="Google Shape;163;p17"/>
          <p:cNvSpPr txBox="1"/>
          <p:nvPr>
            <p:ph idx="2" type="body"/>
          </p:nvPr>
        </p:nvSpPr>
        <p:spPr>
          <a:xfrm>
            <a:off x="5122675" y="1592600"/>
            <a:ext cx="28992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2300" y="1083200"/>
            <a:ext cx="4201576" cy="37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7"/>
          <p:cNvSpPr txBox="1"/>
          <p:nvPr/>
        </p:nvSpPr>
        <p:spPr>
          <a:xfrm>
            <a:off x="4372300" y="4718275"/>
            <a:ext cx="3451200" cy="11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"10 Instant Benefits of Exercise"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by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Play2Health.com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is licensed under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2.0</a:t>
            </a:r>
            <a:endParaRPr>
              <a:latin typeface="Kulim Park Light"/>
              <a:ea typeface="Kulim Park Light"/>
              <a:cs typeface="Kulim Park Light"/>
              <a:sym typeface="Kulim Park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/>
          <p:nvPr>
            <p:ph type="title"/>
          </p:nvPr>
        </p:nvSpPr>
        <p:spPr>
          <a:xfrm>
            <a:off x="457200" y="378000"/>
            <a:ext cx="8177700" cy="1028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Physical/Mental Health</a:t>
            </a:r>
            <a:endParaRPr sz="4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8"/>
          <p:cNvSpPr txBox="1"/>
          <p:nvPr>
            <p:ph idx="1" type="body"/>
          </p:nvPr>
        </p:nvSpPr>
        <p:spPr>
          <a:xfrm flipH="1">
            <a:off x="5055675" y="1322150"/>
            <a:ext cx="3649800" cy="321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to bed at a decent hour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Meditate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Listen to a podcast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a hot bath/shower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Listen to your favorite songs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a crossword puzzle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Smile / laugh more in class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Send emails home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Journal</a:t>
            </a:r>
            <a:endParaRPr sz="2900"/>
          </a:p>
        </p:txBody>
      </p:sp>
      <p:pic>
        <p:nvPicPr>
          <p:cNvPr id="172" name="Google Shape;172;p18"/>
          <p:cNvPicPr preferRelativeResize="0"/>
          <p:nvPr/>
        </p:nvPicPr>
        <p:blipFill rotWithShape="1">
          <a:blip r:embed="rId3">
            <a:alphaModFix/>
          </a:blip>
          <a:srcRect b="3512" l="0" r="0" t="0"/>
          <a:stretch/>
        </p:blipFill>
        <p:spPr>
          <a:xfrm>
            <a:off x="767200" y="967075"/>
            <a:ext cx="3325650" cy="40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8"/>
          <p:cNvSpPr txBox="1"/>
          <p:nvPr/>
        </p:nvSpPr>
        <p:spPr>
          <a:xfrm>
            <a:off x="828175" y="4901475"/>
            <a:ext cx="3325800" cy="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Stress vs Productivity"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by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GDS Infographics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is 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licensed under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2.0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9"/>
          <p:cNvSpPr txBox="1"/>
          <p:nvPr>
            <p:ph type="title"/>
          </p:nvPr>
        </p:nvSpPr>
        <p:spPr>
          <a:xfrm>
            <a:off x="673150" y="293450"/>
            <a:ext cx="7942200" cy="1000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Splurge</a:t>
            </a:r>
            <a:endParaRPr sz="3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9"/>
          <p:cNvSpPr txBox="1"/>
          <p:nvPr>
            <p:ph idx="1" type="body"/>
          </p:nvPr>
        </p:nvSpPr>
        <p:spPr>
          <a:xfrm>
            <a:off x="955000" y="1378525"/>
            <a:ext cx="3142500" cy="343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for ice cream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Stay in a hotel for a night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out to eat with friends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 a massage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Order some takeout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 a mani/pedi</a:t>
            </a:r>
            <a:endParaRPr/>
          </a:p>
        </p:txBody>
      </p:sp>
      <p:sp>
        <p:nvSpPr>
          <p:cNvPr id="180" name="Google Shape;180;p19"/>
          <p:cNvSpPr txBox="1"/>
          <p:nvPr>
            <p:ph idx="2" type="body"/>
          </p:nvPr>
        </p:nvSpPr>
        <p:spPr>
          <a:xfrm>
            <a:off x="5097975" y="1660375"/>
            <a:ext cx="32130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1" name="Google Shape;18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4600" y="1068500"/>
            <a:ext cx="3142500" cy="381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9"/>
          <p:cNvSpPr txBox="1"/>
          <p:nvPr/>
        </p:nvSpPr>
        <p:spPr>
          <a:xfrm>
            <a:off x="5034600" y="4887425"/>
            <a:ext cx="7338900" cy="2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"Chocolate Ice Cream Sundae"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by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TheCulinaryGeek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is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licensed under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2.0</a:t>
            </a:r>
            <a:endParaRPr>
              <a:latin typeface="Kulim Park Light"/>
              <a:ea typeface="Kulim Park Light"/>
              <a:cs typeface="Kulim Park Light"/>
              <a:sym typeface="Kulim Park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 txBox="1"/>
          <p:nvPr>
            <p:ph type="title"/>
          </p:nvPr>
        </p:nvSpPr>
        <p:spPr>
          <a:xfrm>
            <a:off x="457200" y="594425"/>
            <a:ext cx="7908300" cy="716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Cutting Back</a:t>
            </a:r>
            <a:endParaRPr sz="3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0"/>
          <p:cNvSpPr txBox="1"/>
          <p:nvPr>
            <p:ph idx="2" type="body"/>
          </p:nvPr>
        </p:nvSpPr>
        <p:spPr>
          <a:xfrm>
            <a:off x="4820625" y="1588838"/>
            <a:ext cx="4017600" cy="317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aside some HW free days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email free nights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 to say no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for help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 things as a class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Cut back on assignments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students self-assess </a:t>
            </a:r>
            <a:endParaRPr sz="2900"/>
          </a:p>
        </p:txBody>
      </p:sp>
      <p:pic>
        <p:nvPicPr>
          <p:cNvPr id="189" name="Google Shape;1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600" y="1150225"/>
            <a:ext cx="3746675" cy="368077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0"/>
          <p:cNvSpPr txBox="1"/>
          <p:nvPr/>
        </p:nvSpPr>
        <p:spPr>
          <a:xfrm>
            <a:off x="856350" y="5028300"/>
            <a:ext cx="73389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Kulim Park Light"/>
              <a:ea typeface="Kulim Park Light"/>
              <a:cs typeface="Kulim Park Light"/>
              <a:sym typeface="Kulim Park Light"/>
            </a:endParaRPr>
          </a:p>
        </p:txBody>
      </p:sp>
      <p:sp>
        <p:nvSpPr>
          <p:cNvPr id="191" name="Google Shape;191;p20"/>
          <p:cNvSpPr txBox="1"/>
          <p:nvPr/>
        </p:nvSpPr>
        <p:spPr>
          <a:xfrm>
            <a:off x="684150" y="4831000"/>
            <a:ext cx="77757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"Target Store Customer Help Button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.” by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JeepersMedia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is licensed under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2.0</a:t>
            </a:r>
            <a:endParaRPr>
              <a:latin typeface="Kulim Park Light"/>
              <a:ea typeface="Kulim Park Light"/>
              <a:cs typeface="Kulim Park Light"/>
              <a:sym typeface="Kulim Park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"/>
          <p:cNvSpPr txBox="1"/>
          <p:nvPr>
            <p:ph type="title"/>
          </p:nvPr>
        </p:nvSpPr>
        <p:spPr>
          <a:xfrm>
            <a:off x="457200" y="594425"/>
            <a:ext cx="8186400" cy="716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Self-Improvement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1"/>
          <p:cNvSpPr txBox="1"/>
          <p:nvPr>
            <p:ph idx="1" type="body"/>
          </p:nvPr>
        </p:nvSpPr>
        <p:spPr>
          <a:xfrm>
            <a:off x="956050" y="1592600"/>
            <a:ext cx="36159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a book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 a movie that fires you up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Reread student notes from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 an YouTube video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Listen to your breathing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Avoid negative people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Cut out screen time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down your goals</a:t>
            </a:r>
            <a:endParaRPr sz="2600"/>
          </a:p>
        </p:txBody>
      </p:sp>
      <p:sp>
        <p:nvSpPr>
          <p:cNvPr id="198" name="Google Shape;198;p21"/>
          <p:cNvSpPr txBox="1"/>
          <p:nvPr>
            <p:ph idx="2" type="body"/>
          </p:nvPr>
        </p:nvSpPr>
        <p:spPr>
          <a:xfrm>
            <a:off x="5168149" y="1592600"/>
            <a:ext cx="3475500" cy="29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9" name="Google Shape;19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3850" y="915050"/>
            <a:ext cx="4000301" cy="4000301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1"/>
          <p:cNvSpPr txBox="1"/>
          <p:nvPr/>
        </p:nvSpPr>
        <p:spPr>
          <a:xfrm>
            <a:off x="4653850" y="5031000"/>
            <a:ext cx="6954000" cy="1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"iENFP.com Goal Setting To Live A Life Of Freedom 3"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by 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ienfp.com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is licensed under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2.0</a:t>
            </a:r>
            <a:endParaRPr>
              <a:latin typeface="Kulim Park Light"/>
              <a:ea typeface="Kulim Park Light"/>
              <a:cs typeface="Kulim Park Light"/>
              <a:sym typeface="Kulim Park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2"/>
          <p:cNvSpPr txBox="1"/>
          <p:nvPr>
            <p:ph type="title"/>
          </p:nvPr>
        </p:nvSpPr>
        <p:spPr>
          <a:xfrm>
            <a:off x="457200" y="594425"/>
            <a:ext cx="8228100" cy="716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Activities</a:t>
            </a:r>
            <a:endParaRPr sz="3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2"/>
          <p:cNvSpPr txBox="1"/>
          <p:nvPr>
            <p:ph idx="1" type="body"/>
          </p:nvPr>
        </p:nvSpPr>
        <p:spPr>
          <a:xfrm>
            <a:off x="5322675" y="1310825"/>
            <a:ext cx="3682200" cy="332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for a walk during lunch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Cook dinner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Play a video game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Knit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Play music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Play with your pets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Put together a puzzle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Visit a museum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your best friend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for a drive</a:t>
            </a:r>
            <a:endParaRPr sz="2700"/>
          </a:p>
        </p:txBody>
      </p:sp>
      <p:pic>
        <p:nvPicPr>
          <p:cNvPr id="207" name="Google Shape;20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354100"/>
            <a:ext cx="4752975" cy="3419725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2"/>
          <p:cNvSpPr txBox="1"/>
          <p:nvPr/>
        </p:nvSpPr>
        <p:spPr>
          <a:xfrm>
            <a:off x="596225" y="4817100"/>
            <a:ext cx="10837200" cy="3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"Hot Dogs on a Bun"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by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TheBusyBrain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is licensed under </a:t>
            </a:r>
            <a:r>
              <a:rPr lang="en" sz="1200">
                <a:solidFill>
                  <a:srgbClr val="E23600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2.0</a:t>
            </a:r>
            <a:endParaRPr>
              <a:latin typeface="Kulim Park Light"/>
              <a:ea typeface="Kulim Park Light"/>
              <a:cs typeface="Kulim Park Light"/>
              <a:sym typeface="Kulim Park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"/>
          <p:cNvSpPr txBox="1"/>
          <p:nvPr>
            <p:ph type="ctrTitle"/>
          </p:nvPr>
        </p:nvSpPr>
        <p:spPr>
          <a:xfrm>
            <a:off x="311700" y="359000"/>
            <a:ext cx="8520600" cy="4212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Fifty Self-Care Strategies for Teachers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7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Mike Roberts</a:t>
            </a:r>
            <a:endParaRPr b="0" sz="2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thebaldenglishteacher.com</a:t>
            </a:r>
            <a:endParaRPr b="0" sz="2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@BaldRoberts (Twitter)</a:t>
            </a:r>
            <a:endParaRPr b="0" sz="2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FFFFFF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thebaldenglishteacher@gmail.com</a:t>
            </a:r>
            <a:r>
              <a:rPr b="0" lang="en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Slides available at</a:t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https://bit.ly/34CcLta</a:t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Handout available at</a:t>
            </a:r>
            <a:endParaRPr b="0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https://bit.ly/35GKPnj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Volumnia template">
  <a:themeElements>
    <a:clrScheme name="Custom 347">
      <a:dk1>
        <a:srgbClr val="39273F"/>
      </a:dk1>
      <a:lt1>
        <a:srgbClr val="FFFFFF"/>
      </a:lt1>
      <a:dk2>
        <a:srgbClr val="5E1B53"/>
      </a:dk2>
      <a:lt2>
        <a:srgbClr val="F1EEF1"/>
      </a:lt2>
      <a:accent1>
        <a:srgbClr val="940D7F"/>
      </a:accent1>
      <a:accent2>
        <a:srgbClr val="CE0063"/>
      </a:accent2>
      <a:accent3>
        <a:srgbClr val="ED2B2B"/>
      </a:accent3>
      <a:accent4>
        <a:srgbClr val="F97830"/>
      </a:accent4>
      <a:accent5>
        <a:srgbClr val="FFBF31"/>
      </a:accent5>
      <a:accent6>
        <a:srgbClr val="FEFDCA"/>
      </a:accent6>
      <a:hlink>
        <a:srgbClr val="5E1B5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